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54"/>
  </p:notesMasterIdLst>
  <p:handoutMasterIdLst>
    <p:handoutMasterId r:id="rId55"/>
  </p:handoutMasterIdLst>
  <p:sldIdLst>
    <p:sldId id="273" r:id="rId2"/>
    <p:sldId id="298" r:id="rId3"/>
    <p:sldId id="274" r:id="rId4"/>
    <p:sldId id="299" r:id="rId5"/>
    <p:sldId id="275" r:id="rId6"/>
    <p:sldId id="296" r:id="rId7"/>
    <p:sldId id="300" r:id="rId8"/>
    <p:sldId id="265" r:id="rId9"/>
    <p:sldId id="277" r:id="rId10"/>
    <p:sldId id="370" r:id="rId11"/>
    <p:sldId id="301" r:id="rId12"/>
    <p:sldId id="372" r:id="rId13"/>
    <p:sldId id="282" r:id="rId14"/>
    <p:sldId id="283" r:id="rId15"/>
    <p:sldId id="352" r:id="rId16"/>
    <p:sldId id="369" r:id="rId17"/>
    <p:sldId id="285" r:id="rId18"/>
    <p:sldId id="347" r:id="rId19"/>
    <p:sldId id="362" r:id="rId20"/>
    <p:sldId id="354" r:id="rId21"/>
    <p:sldId id="355" r:id="rId22"/>
    <p:sldId id="356" r:id="rId23"/>
    <p:sldId id="357" r:id="rId24"/>
    <p:sldId id="358" r:id="rId25"/>
    <p:sldId id="359" r:id="rId26"/>
    <p:sldId id="360" r:id="rId27"/>
    <p:sldId id="371" r:id="rId28"/>
    <p:sldId id="319" r:id="rId29"/>
    <p:sldId id="364" r:id="rId30"/>
    <p:sldId id="336" r:id="rId31"/>
    <p:sldId id="365" r:id="rId32"/>
    <p:sldId id="321" r:id="rId33"/>
    <p:sldId id="366" r:id="rId34"/>
    <p:sldId id="374" r:id="rId35"/>
    <p:sldId id="350" r:id="rId36"/>
    <p:sldId id="316" r:id="rId37"/>
    <p:sldId id="322" r:id="rId38"/>
    <p:sldId id="323" r:id="rId39"/>
    <p:sldId id="324" r:id="rId40"/>
    <p:sldId id="326" r:id="rId41"/>
    <p:sldId id="325" r:id="rId42"/>
    <p:sldId id="348" r:id="rId43"/>
    <p:sldId id="367" r:id="rId44"/>
    <p:sldId id="328" r:id="rId45"/>
    <p:sldId id="330" r:id="rId46"/>
    <p:sldId id="351" r:id="rId47"/>
    <p:sldId id="331" r:id="rId48"/>
    <p:sldId id="332" r:id="rId49"/>
    <p:sldId id="368" r:id="rId50"/>
    <p:sldId id="333" r:id="rId51"/>
    <p:sldId id="314" r:id="rId52"/>
    <p:sldId id="306" r:id="rId53"/>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57" userDrawn="1">
          <p15:clr>
            <a:srgbClr val="A4A3A4"/>
          </p15:clr>
        </p15:guide>
        <p15:guide id="2" pos="663"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2CCEC"/>
    <a:srgbClr val="DBE5F1"/>
    <a:srgbClr val="4E8AD2"/>
    <a:srgbClr val="73A2DB"/>
    <a:srgbClr val="B8D0EE"/>
    <a:srgbClr val="8DB3E2"/>
    <a:srgbClr val="A4BDDC"/>
    <a:srgbClr val="CAE4F6"/>
    <a:srgbClr val="94C8ED"/>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Stile chi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Stile chiaro 3 - Colore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0A15C55-8517-42AA-B614-E9B94910E393}" styleName="Stile medio 2 - Colore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B344D84-9AFB-497E-A393-DC336BA19D2E}" styleName="Stile medio 3 - Colore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B9631B5-78F2-41C9-869B-9F39066F8104}" styleName="Stile medio 3 - Colore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E9639D4-E3E2-4D34-9284-5A2195B3D0D7}" styleName="Stile chiaro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404" autoAdjust="0"/>
    <p:restoredTop sz="96395" autoAdjust="0"/>
  </p:normalViewPr>
  <p:slideViewPr>
    <p:cSldViewPr snapToGrid="0">
      <p:cViewPr varScale="1">
        <p:scale>
          <a:sx n="107" d="100"/>
          <a:sy n="107" d="100"/>
        </p:scale>
        <p:origin x="1758" y="114"/>
      </p:cViewPr>
      <p:guideLst>
        <p:guide orient="horz" pos="2557"/>
        <p:guide pos="663"/>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88" d="100"/>
          <a:sy n="88" d="100"/>
        </p:scale>
        <p:origin x="3822" y="66"/>
      </p:cViewPr>
      <p:guideLst/>
    </p:cSldViewPr>
  </p:notesViewPr>
  <p:gridSpacing cx="45000" cy="45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61" Type="http://schemas.microsoft.com/office/2015/10/relationships/revisionInfo" Target="revisionInfo.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gnazio Cannas" userId="67e5ac9e1195cde2" providerId="LiveId" clId="{666DE68F-FA2B-4704-A2B3-1F9521D8E448}"/>
    <pc:docChg chg="custSel modSld">
      <pc:chgData name="Ignazio Cannas" userId="67e5ac9e1195cde2" providerId="LiveId" clId="{666DE68F-FA2B-4704-A2B3-1F9521D8E448}" dt="2017-09-26T08:15:32.725" v="1523" actId="208"/>
      <pc:docMkLst>
        <pc:docMk/>
      </pc:docMkLst>
      <pc:sldChg chg="addSp delSp modSp">
        <pc:chgData name="Ignazio Cannas" userId="67e5ac9e1195cde2" providerId="LiveId" clId="{666DE68F-FA2B-4704-A2B3-1F9521D8E448}" dt="2017-09-26T08:15:32.651" v="1247" actId="208"/>
        <pc:sldMkLst>
          <pc:docMk/>
          <pc:sldMk cId="724207752" sldId="265"/>
        </pc:sldMkLst>
        <pc:spChg chg="add del mod">
          <ac:chgData name="Ignazio Cannas" userId="67e5ac9e1195cde2" providerId="LiveId" clId="{666DE68F-FA2B-4704-A2B3-1F9521D8E448}" dt="2017-09-26T08:13:22.732" v="289" actId="208"/>
          <ac:spMkLst>
            <pc:docMk/>
            <pc:sldMk cId="724207752" sldId="265"/>
            <ac:spMk id="2" creationId="{A6377AB1-DDC0-42DF-8663-1EC7B9A35369}"/>
          </ac:spMkLst>
        </pc:spChg>
        <pc:spChg chg="del">
          <ac:chgData name="Ignazio Cannas" userId="67e5ac9e1195cde2" providerId="LiveId" clId="{666DE68F-FA2B-4704-A2B3-1F9521D8E448}" dt="2017-09-26T08:10:48.730" v="15" actId="208"/>
          <ac:spMkLst>
            <pc:docMk/>
            <pc:sldMk cId="724207752" sldId="265"/>
            <ac:spMk id="8" creationId="{68EA346F-B7B6-470A-A8DF-876620917175}"/>
          </ac:spMkLst>
        </pc:spChg>
        <pc:spChg chg="add del mod">
          <ac:chgData name="Ignazio Cannas" userId="67e5ac9e1195cde2" providerId="LiveId" clId="{666DE68F-FA2B-4704-A2B3-1F9521D8E448}" dt="2017-09-26T08:15:03.064" v="607" actId="208"/>
          <ac:spMkLst>
            <pc:docMk/>
            <pc:sldMk cId="724207752" sldId="265"/>
            <ac:spMk id="9" creationId="{07DBAE0E-06F2-4CC4-AFF4-89030F9A9B76}"/>
          </ac:spMkLst>
        </pc:spChg>
        <pc:spChg chg="add del mod">
          <ac:chgData name="Ignazio Cannas" userId="67e5ac9e1195cde2" providerId="LiveId" clId="{666DE68F-FA2B-4704-A2B3-1F9521D8E448}" dt="2017-09-26T08:15:26.335" v="925" actId="208"/>
          <ac:spMkLst>
            <pc:docMk/>
            <pc:sldMk cId="724207752" sldId="265"/>
            <ac:spMk id="10" creationId="{A5174F7D-6693-4322-8F15-1355B0347D16}"/>
          </ac:spMkLst>
        </pc:spChg>
        <pc:spChg chg="add del mod">
          <ac:chgData name="Ignazio Cannas" userId="67e5ac9e1195cde2" providerId="LiveId" clId="{666DE68F-FA2B-4704-A2B3-1F9521D8E448}" dt="2017-09-26T08:15:32.651" v="1243" actId="208"/>
          <ac:spMkLst>
            <pc:docMk/>
            <pc:sldMk cId="724207752" sldId="265"/>
            <ac:spMk id="11" creationId="{0C738629-23AC-4261-ACEF-7026DE4F9349}"/>
          </ac:spMkLst>
        </pc:spChg>
        <pc:spChg chg="add mod">
          <ac:chgData name="Ignazio Cannas" userId="67e5ac9e1195cde2" providerId="LiveId" clId="{666DE68F-FA2B-4704-A2B3-1F9521D8E448}" dt="2017-09-26T08:15:32.651" v="1247" actId="208"/>
          <ac:spMkLst>
            <pc:docMk/>
            <pc:sldMk cId="724207752" sldId="265"/>
            <ac:spMk id="12" creationId="{553CF15A-52B0-49B6-B5F8-AEF8C0245BAC}"/>
          </ac:spMkLst>
        </pc:spChg>
      </pc:sldChg>
      <pc:sldChg chg="delSp">
        <pc:chgData name="Ignazio Cannas" userId="67e5ac9e1195cde2" providerId="LiveId" clId="{666DE68F-FA2B-4704-A2B3-1F9521D8E448}" dt="2017-09-26T08:10:48.727" v="1" actId="208"/>
        <pc:sldMkLst>
          <pc:docMk/>
          <pc:sldMk cId="1783084668" sldId="273"/>
        </pc:sldMkLst>
        <pc:spChg chg="del">
          <ac:chgData name="Ignazio Cannas" userId="67e5ac9e1195cde2" providerId="LiveId" clId="{666DE68F-FA2B-4704-A2B3-1F9521D8E448}" dt="2017-09-26T08:10:48.727" v="1" actId="208"/>
          <ac:spMkLst>
            <pc:docMk/>
            <pc:sldMk cId="1783084668" sldId="273"/>
            <ac:spMk id="5" creationId="{72ABA1DE-E0C8-4D31-ADAE-5A356BA20584}"/>
          </ac:spMkLst>
        </pc:spChg>
      </pc:sldChg>
      <pc:sldChg chg="addSp delSp modSp">
        <pc:chgData name="Ignazio Cannas" userId="67e5ac9e1195cde2" providerId="LiveId" clId="{666DE68F-FA2B-4704-A2B3-1F9521D8E448}" dt="2017-09-26T08:15:32.651" v="1217" actId="208"/>
        <pc:sldMkLst>
          <pc:docMk/>
          <pc:sldMk cId="2812636814" sldId="274"/>
        </pc:sldMkLst>
        <pc:spChg chg="add del mod">
          <ac:chgData name="Ignazio Cannas" userId="67e5ac9e1195cde2" providerId="LiveId" clId="{666DE68F-FA2B-4704-A2B3-1F9521D8E448}" dt="2017-09-26T08:13:22.726" v="259" actId="208"/>
          <ac:spMkLst>
            <pc:docMk/>
            <pc:sldMk cId="2812636814" sldId="274"/>
            <ac:spMk id="2" creationId="{61AA4E9D-0BC5-467B-86F2-51683687A408}"/>
          </ac:spMkLst>
        </pc:spChg>
        <pc:spChg chg="del">
          <ac:chgData name="Ignazio Cannas" userId="67e5ac9e1195cde2" providerId="LiveId" clId="{666DE68F-FA2B-4704-A2B3-1F9521D8E448}" dt="2017-09-26T08:10:48.727" v="5" actId="208"/>
          <ac:spMkLst>
            <pc:docMk/>
            <pc:sldMk cId="2812636814" sldId="274"/>
            <ac:spMk id="3" creationId="{6302B86B-4E43-434E-98B2-B30D1D67FA3B}"/>
          </ac:spMkLst>
        </pc:spChg>
        <pc:spChg chg="add del mod">
          <ac:chgData name="Ignazio Cannas" userId="67e5ac9e1195cde2" providerId="LiveId" clId="{666DE68F-FA2B-4704-A2B3-1F9521D8E448}" dt="2017-09-26T08:15:03.061" v="577" actId="208"/>
          <ac:spMkLst>
            <pc:docMk/>
            <pc:sldMk cId="2812636814" sldId="274"/>
            <ac:spMk id="9" creationId="{D92A2CC1-9E2A-4254-883D-F9EADD9F70C4}"/>
          </ac:spMkLst>
        </pc:spChg>
        <pc:spChg chg="add del mod">
          <ac:chgData name="Ignazio Cannas" userId="67e5ac9e1195cde2" providerId="LiveId" clId="{666DE68F-FA2B-4704-A2B3-1F9521D8E448}" dt="2017-09-26T08:15:26.328" v="895" actId="208"/>
          <ac:spMkLst>
            <pc:docMk/>
            <pc:sldMk cId="2812636814" sldId="274"/>
            <ac:spMk id="10" creationId="{3237CE34-499C-4785-BF5F-B991114B041F}"/>
          </ac:spMkLst>
        </pc:spChg>
        <pc:spChg chg="add del mod">
          <ac:chgData name="Ignazio Cannas" userId="67e5ac9e1195cde2" providerId="LiveId" clId="{666DE68F-FA2B-4704-A2B3-1F9521D8E448}" dt="2017-09-26T08:15:32.651" v="1213" actId="208"/>
          <ac:spMkLst>
            <pc:docMk/>
            <pc:sldMk cId="2812636814" sldId="274"/>
            <ac:spMk id="11" creationId="{77DE8A92-1225-49B3-B6B6-EC76A30B16A5}"/>
          </ac:spMkLst>
        </pc:spChg>
        <pc:spChg chg="add mod">
          <ac:chgData name="Ignazio Cannas" userId="67e5ac9e1195cde2" providerId="LiveId" clId="{666DE68F-FA2B-4704-A2B3-1F9521D8E448}" dt="2017-09-26T08:15:32.651" v="1217" actId="208"/>
          <ac:spMkLst>
            <pc:docMk/>
            <pc:sldMk cId="2812636814" sldId="274"/>
            <ac:spMk id="12" creationId="{301A97FB-AF1F-457C-8C21-B71CAC4CD9DD}"/>
          </ac:spMkLst>
        </pc:spChg>
      </pc:sldChg>
      <pc:sldChg chg="addSp delSp modSp">
        <pc:chgData name="Ignazio Cannas" userId="67e5ac9e1195cde2" providerId="LiveId" clId="{666DE68F-FA2B-4704-A2B3-1F9521D8E448}" dt="2017-09-26T08:15:32.651" v="1229" actId="208"/>
        <pc:sldMkLst>
          <pc:docMk/>
          <pc:sldMk cId="3991519353" sldId="275"/>
        </pc:sldMkLst>
        <pc:spChg chg="add del mod">
          <ac:chgData name="Ignazio Cannas" userId="67e5ac9e1195cde2" providerId="LiveId" clId="{666DE68F-FA2B-4704-A2B3-1F9521D8E448}" dt="2017-09-26T08:13:22.729" v="271" actId="208"/>
          <ac:spMkLst>
            <pc:docMk/>
            <pc:sldMk cId="3991519353" sldId="275"/>
            <ac:spMk id="2" creationId="{FEF5ADE7-A8FA-4BE2-A94D-D68FE45623BC}"/>
          </ac:spMkLst>
        </pc:spChg>
        <pc:spChg chg="del">
          <ac:chgData name="Ignazio Cannas" userId="67e5ac9e1195cde2" providerId="LiveId" clId="{666DE68F-FA2B-4704-A2B3-1F9521D8E448}" dt="2017-09-26T08:10:48.729" v="9" actId="208"/>
          <ac:spMkLst>
            <pc:docMk/>
            <pc:sldMk cId="3991519353" sldId="275"/>
            <ac:spMk id="3" creationId="{B377161C-6443-4DEC-BDE1-CCA5DD8C7A34}"/>
          </ac:spMkLst>
        </pc:spChg>
        <pc:spChg chg="add del mod">
          <ac:chgData name="Ignazio Cannas" userId="67e5ac9e1195cde2" providerId="LiveId" clId="{666DE68F-FA2B-4704-A2B3-1F9521D8E448}" dt="2017-09-26T08:15:03.064" v="589" actId="208"/>
          <ac:spMkLst>
            <pc:docMk/>
            <pc:sldMk cId="3991519353" sldId="275"/>
            <ac:spMk id="6" creationId="{C97BC7A1-5CF7-4F96-B941-FD4CB634AF23}"/>
          </ac:spMkLst>
        </pc:spChg>
        <pc:spChg chg="add del mod">
          <ac:chgData name="Ignazio Cannas" userId="67e5ac9e1195cde2" providerId="LiveId" clId="{666DE68F-FA2B-4704-A2B3-1F9521D8E448}" dt="2017-09-26T08:15:26.331" v="907" actId="208"/>
          <ac:spMkLst>
            <pc:docMk/>
            <pc:sldMk cId="3991519353" sldId="275"/>
            <ac:spMk id="7" creationId="{5C050EEE-AF98-4EE6-9339-D2D940805C17}"/>
          </ac:spMkLst>
        </pc:spChg>
        <pc:spChg chg="add del mod">
          <ac:chgData name="Ignazio Cannas" userId="67e5ac9e1195cde2" providerId="LiveId" clId="{666DE68F-FA2B-4704-A2B3-1F9521D8E448}" dt="2017-09-26T08:15:32.651" v="1225" actId="208"/>
          <ac:spMkLst>
            <pc:docMk/>
            <pc:sldMk cId="3991519353" sldId="275"/>
            <ac:spMk id="8" creationId="{1BAE7360-60E4-4176-9AED-E884734B56F2}"/>
          </ac:spMkLst>
        </pc:spChg>
        <pc:spChg chg="add mod">
          <ac:chgData name="Ignazio Cannas" userId="67e5ac9e1195cde2" providerId="LiveId" clId="{666DE68F-FA2B-4704-A2B3-1F9521D8E448}" dt="2017-09-26T08:15:32.651" v="1229" actId="208"/>
          <ac:spMkLst>
            <pc:docMk/>
            <pc:sldMk cId="3991519353" sldId="275"/>
            <ac:spMk id="9" creationId="{DE10A58C-717E-48DA-95D3-9F1646B84407}"/>
          </ac:spMkLst>
        </pc:spChg>
      </pc:sldChg>
      <pc:sldChg chg="addSp delSp modSp">
        <pc:chgData name="Ignazio Cannas" userId="67e5ac9e1195cde2" providerId="LiveId" clId="{666DE68F-FA2B-4704-A2B3-1F9521D8E448}" dt="2017-09-26T08:15:32.651" v="1253" actId="208"/>
        <pc:sldMkLst>
          <pc:docMk/>
          <pc:sldMk cId="981992624" sldId="277"/>
        </pc:sldMkLst>
        <pc:spChg chg="add del mod">
          <ac:chgData name="Ignazio Cannas" userId="67e5ac9e1195cde2" providerId="LiveId" clId="{666DE68F-FA2B-4704-A2B3-1F9521D8E448}" dt="2017-09-26T08:13:22.732" v="295" actId="208"/>
          <ac:spMkLst>
            <pc:docMk/>
            <pc:sldMk cId="981992624" sldId="277"/>
            <ac:spMk id="5" creationId="{114C7E66-8AF3-4425-B516-16BB800430D4}"/>
          </ac:spMkLst>
        </pc:spChg>
        <pc:spChg chg="del">
          <ac:chgData name="Ignazio Cannas" userId="67e5ac9e1195cde2" providerId="LiveId" clId="{666DE68F-FA2B-4704-A2B3-1F9521D8E448}" dt="2017-09-26T08:10:48.730" v="17" actId="208"/>
          <ac:spMkLst>
            <pc:docMk/>
            <pc:sldMk cId="981992624" sldId="277"/>
            <ac:spMk id="6" creationId="{51D8E4D4-9603-48E5-9165-D45D17C2D389}"/>
          </ac:spMkLst>
        </pc:spChg>
        <pc:spChg chg="add del mod">
          <ac:chgData name="Ignazio Cannas" userId="67e5ac9e1195cde2" providerId="LiveId" clId="{666DE68F-FA2B-4704-A2B3-1F9521D8E448}" dt="2017-09-26T08:15:03.064" v="613" actId="208"/>
          <ac:spMkLst>
            <pc:docMk/>
            <pc:sldMk cId="981992624" sldId="277"/>
            <ac:spMk id="7" creationId="{9695CB50-956B-497F-BC2A-5339A827926A}"/>
          </ac:spMkLst>
        </pc:spChg>
        <pc:spChg chg="add del mod">
          <ac:chgData name="Ignazio Cannas" userId="67e5ac9e1195cde2" providerId="LiveId" clId="{666DE68F-FA2B-4704-A2B3-1F9521D8E448}" dt="2017-09-26T08:15:26.336" v="931" actId="208"/>
          <ac:spMkLst>
            <pc:docMk/>
            <pc:sldMk cId="981992624" sldId="277"/>
            <ac:spMk id="8" creationId="{37379E8B-F507-464B-B1CD-0431BAC282F9}"/>
          </ac:spMkLst>
        </pc:spChg>
        <pc:spChg chg="add del mod">
          <ac:chgData name="Ignazio Cannas" userId="67e5ac9e1195cde2" providerId="LiveId" clId="{666DE68F-FA2B-4704-A2B3-1F9521D8E448}" dt="2017-09-26T08:15:32.651" v="1249" actId="208"/>
          <ac:spMkLst>
            <pc:docMk/>
            <pc:sldMk cId="981992624" sldId="277"/>
            <ac:spMk id="9" creationId="{B39C9CC3-D88A-4E44-BBF3-6EBF5444F5FA}"/>
          </ac:spMkLst>
        </pc:spChg>
        <pc:spChg chg="add mod">
          <ac:chgData name="Ignazio Cannas" userId="67e5ac9e1195cde2" providerId="LiveId" clId="{666DE68F-FA2B-4704-A2B3-1F9521D8E448}" dt="2017-09-26T08:15:32.651" v="1253" actId="208"/>
          <ac:spMkLst>
            <pc:docMk/>
            <pc:sldMk cId="981992624" sldId="277"/>
            <ac:spMk id="10" creationId="{32475FB3-E1E9-4F03-9B3A-7E069B48454E}"/>
          </ac:spMkLst>
        </pc:spChg>
      </pc:sldChg>
      <pc:sldChg chg="addSp delSp modSp">
        <pc:chgData name="Ignazio Cannas" userId="67e5ac9e1195cde2" providerId="LiveId" clId="{666DE68F-FA2B-4704-A2B3-1F9521D8E448}" dt="2017-09-26T08:15:32.667" v="1265" actId="208"/>
        <pc:sldMkLst>
          <pc:docMk/>
          <pc:sldMk cId="708182495" sldId="281"/>
        </pc:sldMkLst>
        <pc:spChg chg="add del mod">
          <ac:chgData name="Ignazio Cannas" userId="67e5ac9e1195cde2" providerId="LiveId" clId="{666DE68F-FA2B-4704-A2B3-1F9521D8E448}" dt="2017-09-26T08:13:22.732" v="307" actId="208"/>
          <ac:spMkLst>
            <pc:docMk/>
            <pc:sldMk cId="708182495" sldId="281"/>
            <ac:spMk id="2" creationId="{68BDB550-B28E-4B93-B8E8-059CE17FA378}"/>
          </ac:spMkLst>
        </pc:spChg>
        <pc:spChg chg="del">
          <ac:chgData name="Ignazio Cannas" userId="67e5ac9e1195cde2" providerId="LiveId" clId="{666DE68F-FA2B-4704-A2B3-1F9521D8E448}" dt="2017-09-26T08:10:48.731" v="21" actId="208"/>
          <ac:spMkLst>
            <pc:docMk/>
            <pc:sldMk cId="708182495" sldId="281"/>
            <ac:spMk id="3" creationId="{DB62BE12-8F8D-47AC-B9E3-2B71454DB7CA}"/>
          </ac:spMkLst>
        </pc:spChg>
        <pc:spChg chg="add del mod">
          <ac:chgData name="Ignazio Cannas" userId="67e5ac9e1195cde2" providerId="LiveId" clId="{666DE68F-FA2B-4704-A2B3-1F9521D8E448}" dt="2017-09-26T08:15:03.064" v="625" actId="208"/>
          <ac:spMkLst>
            <pc:docMk/>
            <pc:sldMk cId="708182495" sldId="281"/>
            <ac:spMk id="4" creationId="{EAD0EB0E-EB22-43F6-825D-858295BF2396}"/>
          </ac:spMkLst>
        </pc:spChg>
        <pc:spChg chg="add del mod">
          <ac:chgData name="Ignazio Cannas" userId="67e5ac9e1195cde2" providerId="LiveId" clId="{666DE68F-FA2B-4704-A2B3-1F9521D8E448}" dt="2017-09-26T08:15:26.338" v="943" actId="208"/>
          <ac:spMkLst>
            <pc:docMk/>
            <pc:sldMk cId="708182495" sldId="281"/>
            <ac:spMk id="5" creationId="{657DEB02-63A7-4BAA-BA42-6461FB920514}"/>
          </ac:spMkLst>
        </pc:spChg>
        <pc:spChg chg="add del mod">
          <ac:chgData name="Ignazio Cannas" userId="67e5ac9e1195cde2" providerId="LiveId" clId="{666DE68F-FA2B-4704-A2B3-1F9521D8E448}" dt="2017-09-26T08:15:32.651" v="1261" actId="208"/>
          <ac:spMkLst>
            <pc:docMk/>
            <pc:sldMk cId="708182495" sldId="281"/>
            <ac:spMk id="7" creationId="{1ED6440F-B95F-4370-8CAC-749CCADFA106}"/>
          </ac:spMkLst>
        </pc:spChg>
        <pc:spChg chg="add mod">
          <ac:chgData name="Ignazio Cannas" userId="67e5ac9e1195cde2" providerId="LiveId" clId="{666DE68F-FA2B-4704-A2B3-1F9521D8E448}" dt="2017-09-26T08:15:32.667" v="1265" actId="208"/>
          <ac:spMkLst>
            <pc:docMk/>
            <pc:sldMk cId="708182495" sldId="281"/>
            <ac:spMk id="8" creationId="{05E34F87-6234-425C-B361-D8DF91C9A5BC}"/>
          </ac:spMkLst>
        </pc:spChg>
      </pc:sldChg>
      <pc:sldChg chg="addSp delSp modSp">
        <pc:chgData name="Ignazio Cannas" userId="67e5ac9e1195cde2" providerId="LiveId" clId="{666DE68F-FA2B-4704-A2B3-1F9521D8E448}" dt="2017-09-26T08:15:32.668" v="1271" actId="208"/>
        <pc:sldMkLst>
          <pc:docMk/>
          <pc:sldMk cId="55602121" sldId="282"/>
        </pc:sldMkLst>
        <pc:spChg chg="add del mod">
          <ac:chgData name="Ignazio Cannas" userId="67e5ac9e1195cde2" providerId="LiveId" clId="{666DE68F-FA2B-4704-A2B3-1F9521D8E448}" dt="2017-09-26T08:13:22.737" v="313" actId="208"/>
          <ac:spMkLst>
            <pc:docMk/>
            <pc:sldMk cId="55602121" sldId="282"/>
            <ac:spMk id="3" creationId="{063B6BB8-B324-40EC-8401-E7C28EEA0AA1}"/>
          </ac:spMkLst>
        </pc:spChg>
        <pc:spChg chg="del">
          <ac:chgData name="Ignazio Cannas" userId="67e5ac9e1195cde2" providerId="LiveId" clId="{666DE68F-FA2B-4704-A2B3-1F9521D8E448}" dt="2017-09-26T08:10:48.731" v="23" actId="208"/>
          <ac:spMkLst>
            <pc:docMk/>
            <pc:sldMk cId="55602121" sldId="282"/>
            <ac:spMk id="4" creationId="{81A9C57A-31D0-4257-8618-E5D56A5F9811}"/>
          </ac:spMkLst>
        </pc:spChg>
        <pc:spChg chg="add del mod">
          <ac:chgData name="Ignazio Cannas" userId="67e5ac9e1195cde2" providerId="LiveId" clId="{666DE68F-FA2B-4704-A2B3-1F9521D8E448}" dt="2017-09-26T08:15:03.064" v="631" actId="208"/>
          <ac:spMkLst>
            <pc:docMk/>
            <pc:sldMk cId="55602121" sldId="282"/>
            <ac:spMk id="5" creationId="{BE9F2125-BC04-42F0-9E81-4BEBDA88B4D6}"/>
          </ac:spMkLst>
        </pc:spChg>
        <pc:spChg chg="add del mod">
          <ac:chgData name="Ignazio Cannas" userId="67e5ac9e1195cde2" providerId="LiveId" clId="{666DE68F-FA2B-4704-A2B3-1F9521D8E448}" dt="2017-09-26T08:15:26.340" v="949" actId="208"/>
          <ac:spMkLst>
            <pc:docMk/>
            <pc:sldMk cId="55602121" sldId="282"/>
            <ac:spMk id="7" creationId="{DFE9FD51-E6FC-4CAE-B49F-F65396F39BA6}"/>
          </ac:spMkLst>
        </pc:spChg>
        <pc:spChg chg="add del mod">
          <ac:chgData name="Ignazio Cannas" userId="67e5ac9e1195cde2" providerId="LiveId" clId="{666DE68F-FA2B-4704-A2B3-1F9521D8E448}" dt="2017-09-26T08:15:32.667" v="1267" actId="208"/>
          <ac:spMkLst>
            <pc:docMk/>
            <pc:sldMk cId="55602121" sldId="282"/>
            <ac:spMk id="9" creationId="{155B8D27-E44F-4AC0-94ED-6166A2F64EF3}"/>
          </ac:spMkLst>
        </pc:spChg>
        <pc:spChg chg="add mod">
          <ac:chgData name="Ignazio Cannas" userId="67e5ac9e1195cde2" providerId="LiveId" clId="{666DE68F-FA2B-4704-A2B3-1F9521D8E448}" dt="2017-09-26T08:15:32.668" v="1271" actId="208"/>
          <ac:spMkLst>
            <pc:docMk/>
            <pc:sldMk cId="55602121" sldId="282"/>
            <ac:spMk id="10" creationId="{0A182B1F-D989-4FE4-B2A0-22515286F1C6}"/>
          </ac:spMkLst>
        </pc:spChg>
      </pc:sldChg>
      <pc:sldChg chg="addSp delSp modSp">
        <pc:chgData name="Ignazio Cannas" userId="67e5ac9e1195cde2" providerId="LiveId" clId="{666DE68F-FA2B-4704-A2B3-1F9521D8E448}" dt="2017-09-26T08:15:32.670" v="1277" actId="208"/>
        <pc:sldMkLst>
          <pc:docMk/>
          <pc:sldMk cId="2904472576" sldId="283"/>
        </pc:sldMkLst>
        <pc:spChg chg="add del mod">
          <ac:chgData name="Ignazio Cannas" userId="67e5ac9e1195cde2" providerId="LiveId" clId="{666DE68F-FA2B-4704-A2B3-1F9521D8E448}" dt="2017-09-26T08:13:22.737" v="319" actId="208"/>
          <ac:spMkLst>
            <pc:docMk/>
            <pc:sldMk cId="2904472576" sldId="283"/>
            <ac:spMk id="3" creationId="{7716B5C7-01D1-4F1A-A6AB-2399B4E90423}"/>
          </ac:spMkLst>
        </pc:spChg>
        <pc:spChg chg="del">
          <ac:chgData name="Ignazio Cannas" userId="67e5ac9e1195cde2" providerId="LiveId" clId="{666DE68F-FA2B-4704-A2B3-1F9521D8E448}" dt="2017-09-26T08:10:48.732" v="25" actId="208"/>
          <ac:spMkLst>
            <pc:docMk/>
            <pc:sldMk cId="2904472576" sldId="283"/>
            <ac:spMk id="4" creationId="{E7547EF4-EABC-4116-A14E-4F76FF839985}"/>
          </ac:spMkLst>
        </pc:spChg>
        <pc:spChg chg="add del mod">
          <ac:chgData name="Ignazio Cannas" userId="67e5ac9e1195cde2" providerId="LiveId" clId="{666DE68F-FA2B-4704-A2B3-1F9521D8E448}" dt="2017-09-26T08:15:03.064" v="637" actId="208"/>
          <ac:spMkLst>
            <pc:docMk/>
            <pc:sldMk cId="2904472576" sldId="283"/>
            <ac:spMk id="5" creationId="{382FFA58-C4C1-46A5-85E3-6F6467542185}"/>
          </ac:spMkLst>
        </pc:spChg>
        <pc:spChg chg="add del mod">
          <ac:chgData name="Ignazio Cannas" userId="67e5ac9e1195cde2" providerId="LiveId" clId="{666DE68F-FA2B-4704-A2B3-1F9521D8E448}" dt="2017-09-26T08:15:26.341" v="955" actId="208"/>
          <ac:spMkLst>
            <pc:docMk/>
            <pc:sldMk cId="2904472576" sldId="283"/>
            <ac:spMk id="6" creationId="{9B02E5CB-33D5-44BD-B38B-09E9386F82EB}"/>
          </ac:spMkLst>
        </pc:spChg>
        <pc:spChg chg="add del mod">
          <ac:chgData name="Ignazio Cannas" userId="67e5ac9e1195cde2" providerId="LiveId" clId="{666DE68F-FA2B-4704-A2B3-1F9521D8E448}" dt="2017-09-26T08:15:32.669" v="1273" actId="208"/>
          <ac:spMkLst>
            <pc:docMk/>
            <pc:sldMk cId="2904472576" sldId="283"/>
            <ac:spMk id="7" creationId="{0FB00D4D-5E6A-415F-BAEA-4AFE8439123A}"/>
          </ac:spMkLst>
        </pc:spChg>
        <pc:spChg chg="add mod">
          <ac:chgData name="Ignazio Cannas" userId="67e5ac9e1195cde2" providerId="LiveId" clId="{666DE68F-FA2B-4704-A2B3-1F9521D8E448}" dt="2017-09-26T08:15:32.670" v="1277" actId="208"/>
          <ac:spMkLst>
            <pc:docMk/>
            <pc:sldMk cId="2904472576" sldId="283"/>
            <ac:spMk id="10" creationId="{835A48E1-4CBD-4EE7-B2EA-FDA0C87969F1}"/>
          </ac:spMkLst>
        </pc:spChg>
      </pc:sldChg>
      <pc:sldChg chg="addSp delSp modSp">
        <pc:chgData name="Ignazio Cannas" userId="67e5ac9e1195cde2" providerId="LiveId" clId="{666DE68F-FA2B-4704-A2B3-1F9521D8E448}" dt="2017-09-26T08:15:32.671" v="1289" actId="208"/>
        <pc:sldMkLst>
          <pc:docMk/>
          <pc:sldMk cId="2155152102" sldId="285"/>
        </pc:sldMkLst>
        <pc:spChg chg="add del mod">
          <ac:chgData name="Ignazio Cannas" userId="67e5ac9e1195cde2" providerId="LiveId" clId="{666DE68F-FA2B-4704-A2B3-1F9521D8E448}" dt="2017-09-26T08:13:22.737" v="331" actId="208"/>
          <ac:spMkLst>
            <pc:docMk/>
            <pc:sldMk cId="2155152102" sldId="285"/>
            <ac:spMk id="3" creationId="{1E29AC5D-274D-447E-AD2E-525DD8A9A137}"/>
          </ac:spMkLst>
        </pc:spChg>
        <pc:spChg chg="del">
          <ac:chgData name="Ignazio Cannas" userId="67e5ac9e1195cde2" providerId="LiveId" clId="{666DE68F-FA2B-4704-A2B3-1F9521D8E448}" dt="2017-09-26T08:10:48.738" v="27" actId="208"/>
          <ac:spMkLst>
            <pc:docMk/>
            <pc:sldMk cId="2155152102" sldId="285"/>
            <ac:spMk id="4" creationId="{E9305B96-CC40-403B-8B95-AD334EE9DDF5}"/>
          </ac:spMkLst>
        </pc:spChg>
        <pc:spChg chg="add del mod">
          <ac:chgData name="Ignazio Cannas" userId="67e5ac9e1195cde2" providerId="LiveId" clId="{666DE68F-FA2B-4704-A2B3-1F9521D8E448}" dt="2017-09-26T08:15:03.064" v="649" actId="208"/>
          <ac:spMkLst>
            <pc:docMk/>
            <pc:sldMk cId="2155152102" sldId="285"/>
            <ac:spMk id="5" creationId="{3A227E10-DBCE-4D1B-8E1A-8E3D4952C91D}"/>
          </ac:spMkLst>
        </pc:spChg>
        <pc:spChg chg="add del mod">
          <ac:chgData name="Ignazio Cannas" userId="67e5ac9e1195cde2" providerId="LiveId" clId="{666DE68F-FA2B-4704-A2B3-1F9521D8E448}" dt="2017-09-26T08:15:26.343" v="967" actId="208"/>
          <ac:spMkLst>
            <pc:docMk/>
            <pc:sldMk cId="2155152102" sldId="285"/>
            <ac:spMk id="6" creationId="{6707C0CD-2323-4229-9E00-924E451A3FF0}"/>
          </ac:spMkLst>
        </pc:spChg>
        <pc:spChg chg="add del mod">
          <ac:chgData name="Ignazio Cannas" userId="67e5ac9e1195cde2" providerId="LiveId" clId="{666DE68F-FA2B-4704-A2B3-1F9521D8E448}" dt="2017-09-26T08:15:32.671" v="1285" actId="208"/>
          <ac:spMkLst>
            <pc:docMk/>
            <pc:sldMk cId="2155152102" sldId="285"/>
            <ac:spMk id="7" creationId="{B0B9B729-BFB1-407D-A167-CFD3C6E195AA}"/>
          </ac:spMkLst>
        </pc:spChg>
        <pc:spChg chg="add mod">
          <ac:chgData name="Ignazio Cannas" userId="67e5ac9e1195cde2" providerId="LiveId" clId="{666DE68F-FA2B-4704-A2B3-1F9521D8E448}" dt="2017-09-26T08:15:32.671" v="1289" actId="208"/>
          <ac:spMkLst>
            <pc:docMk/>
            <pc:sldMk cId="2155152102" sldId="285"/>
            <ac:spMk id="8" creationId="{DF83ACCB-CA30-43F4-9589-C1EE614902A4}"/>
          </ac:spMkLst>
        </pc:spChg>
      </pc:sldChg>
      <pc:sldChg chg="addSp delSp modSp">
        <pc:chgData name="Ignazio Cannas" userId="67e5ac9e1195cde2" providerId="LiveId" clId="{666DE68F-FA2B-4704-A2B3-1F9521D8E448}" dt="2017-09-26T08:15:32.671" v="1295" actId="208"/>
        <pc:sldMkLst>
          <pc:docMk/>
          <pc:sldMk cId="1297470921" sldId="286"/>
        </pc:sldMkLst>
        <pc:spChg chg="add del mod">
          <ac:chgData name="Ignazio Cannas" userId="67e5ac9e1195cde2" providerId="LiveId" clId="{666DE68F-FA2B-4704-A2B3-1F9521D8E448}" dt="2017-09-26T08:13:22.737" v="337" actId="208"/>
          <ac:spMkLst>
            <pc:docMk/>
            <pc:sldMk cId="1297470921" sldId="286"/>
            <ac:spMk id="3" creationId="{D2CF85D6-AD7C-4283-9D10-AFBB8FBAD9D5}"/>
          </ac:spMkLst>
        </pc:spChg>
        <pc:spChg chg="del">
          <ac:chgData name="Ignazio Cannas" userId="67e5ac9e1195cde2" providerId="LiveId" clId="{666DE68F-FA2B-4704-A2B3-1F9521D8E448}" dt="2017-09-26T08:10:48.739" v="29" actId="208"/>
          <ac:spMkLst>
            <pc:docMk/>
            <pc:sldMk cId="1297470921" sldId="286"/>
            <ac:spMk id="5" creationId="{C64EF467-FEBB-481E-86E7-18772D5AD91F}"/>
          </ac:spMkLst>
        </pc:spChg>
        <pc:spChg chg="add del mod">
          <ac:chgData name="Ignazio Cannas" userId="67e5ac9e1195cde2" providerId="LiveId" clId="{666DE68F-FA2B-4704-A2B3-1F9521D8E448}" dt="2017-09-26T08:15:03.064" v="655" actId="208"/>
          <ac:spMkLst>
            <pc:docMk/>
            <pc:sldMk cId="1297470921" sldId="286"/>
            <ac:spMk id="6" creationId="{0AB8EDB3-2258-4991-9DD1-79A80A3E5D99}"/>
          </ac:spMkLst>
        </pc:spChg>
        <pc:spChg chg="add del mod">
          <ac:chgData name="Ignazio Cannas" userId="67e5ac9e1195cde2" providerId="LiveId" clId="{666DE68F-FA2B-4704-A2B3-1F9521D8E448}" dt="2017-09-26T08:15:26.345" v="973" actId="208"/>
          <ac:spMkLst>
            <pc:docMk/>
            <pc:sldMk cId="1297470921" sldId="286"/>
            <ac:spMk id="7" creationId="{29B48EEA-4DED-4BB0-973E-779829D275AF}"/>
          </ac:spMkLst>
        </pc:spChg>
        <pc:spChg chg="add del mod">
          <ac:chgData name="Ignazio Cannas" userId="67e5ac9e1195cde2" providerId="LiveId" clId="{666DE68F-FA2B-4704-A2B3-1F9521D8E448}" dt="2017-09-26T08:15:32.671" v="1291" actId="208"/>
          <ac:spMkLst>
            <pc:docMk/>
            <pc:sldMk cId="1297470921" sldId="286"/>
            <ac:spMk id="8" creationId="{F1B9C10A-D237-486E-B488-460C1FECDE47}"/>
          </ac:spMkLst>
        </pc:spChg>
        <pc:spChg chg="add mod">
          <ac:chgData name="Ignazio Cannas" userId="67e5ac9e1195cde2" providerId="LiveId" clId="{666DE68F-FA2B-4704-A2B3-1F9521D8E448}" dt="2017-09-26T08:15:32.671" v="1295" actId="208"/>
          <ac:spMkLst>
            <pc:docMk/>
            <pc:sldMk cId="1297470921" sldId="286"/>
            <ac:spMk id="12" creationId="{255D5709-1EBF-4C52-B46D-AF4341F0A14B}"/>
          </ac:spMkLst>
        </pc:spChg>
      </pc:sldChg>
      <pc:sldChg chg="addSp delSp modSp">
        <pc:chgData name="Ignazio Cannas" userId="67e5ac9e1195cde2" providerId="LiveId" clId="{666DE68F-FA2B-4704-A2B3-1F9521D8E448}" dt="2017-09-26T08:15:32.651" v="1235" actId="208"/>
        <pc:sldMkLst>
          <pc:docMk/>
          <pc:sldMk cId="2602882785" sldId="296"/>
        </pc:sldMkLst>
        <pc:spChg chg="add del mod">
          <ac:chgData name="Ignazio Cannas" userId="67e5ac9e1195cde2" providerId="LiveId" clId="{666DE68F-FA2B-4704-A2B3-1F9521D8E448}" dt="2017-09-26T08:13:22.730" v="277" actId="208"/>
          <ac:spMkLst>
            <pc:docMk/>
            <pc:sldMk cId="2602882785" sldId="296"/>
            <ac:spMk id="2" creationId="{836E7EEA-72F7-4966-81AC-8C25A132D41E}"/>
          </ac:spMkLst>
        </pc:spChg>
        <pc:spChg chg="del">
          <ac:chgData name="Ignazio Cannas" userId="67e5ac9e1195cde2" providerId="LiveId" clId="{666DE68F-FA2B-4704-A2B3-1F9521D8E448}" dt="2017-09-26T08:10:48.729" v="11" actId="208"/>
          <ac:spMkLst>
            <pc:docMk/>
            <pc:sldMk cId="2602882785" sldId="296"/>
            <ac:spMk id="3" creationId="{FF90B075-5669-4E44-9597-B47656B02601}"/>
          </ac:spMkLst>
        </pc:spChg>
        <pc:spChg chg="add del mod">
          <ac:chgData name="Ignazio Cannas" userId="67e5ac9e1195cde2" providerId="LiveId" clId="{666DE68F-FA2B-4704-A2B3-1F9521D8E448}" dt="2017-09-26T08:15:03.064" v="595" actId="208"/>
          <ac:spMkLst>
            <pc:docMk/>
            <pc:sldMk cId="2602882785" sldId="296"/>
            <ac:spMk id="5" creationId="{D6AC90DB-C705-4726-B704-0E9AA56FD87A}"/>
          </ac:spMkLst>
        </pc:spChg>
        <pc:spChg chg="add del mod">
          <ac:chgData name="Ignazio Cannas" userId="67e5ac9e1195cde2" providerId="LiveId" clId="{666DE68F-FA2B-4704-A2B3-1F9521D8E448}" dt="2017-09-26T08:15:26.332" v="913" actId="208"/>
          <ac:spMkLst>
            <pc:docMk/>
            <pc:sldMk cId="2602882785" sldId="296"/>
            <ac:spMk id="7" creationId="{05A3FFAB-DD05-49DE-9B3A-EFEB08C4C624}"/>
          </ac:spMkLst>
        </pc:spChg>
        <pc:spChg chg="add del mod">
          <ac:chgData name="Ignazio Cannas" userId="67e5ac9e1195cde2" providerId="LiveId" clId="{666DE68F-FA2B-4704-A2B3-1F9521D8E448}" dt="2017-09-26T08:15:32.651" v="1231" actId="208"/>
          <ac:spMkLst>
            <pc:docMk/>
            <pc:sldMk cId="2602882785" sldId="296"/>
            <ac:spMk id="8" creationId="{7BC20817-E4BA-4E4B-87DF-329F09515383}"/>
          </ac:spMkLst>
        </pc:spChg>
        <pc:spChg chg="add mod">
          <ac:chgData name="Ignazio Cannas" userId="67e5ac9e1195cde2" providerId="LiveId" clId="{666DE68F-FA2B-4704-A2B3-1F9521D8E448}" dt="2017-09-26T08:15:32.651" v="1235" actId="208"/>
          <ac:spMkLst>
            <pc:docMk/>
            <pc:sldMk cId="2602882785" sldId="296"/>
            <ac:spMk id="9" creationId="{CD706605-F83D-4CC0-9895-9DFF1D23F00C}"/>
          </ac:spMkLst>
        </pc:spChg>
      </pc:sldChg>
      <pc:sldChg chg="addSp delSp modSp">
        <pc:chgData name="Ignazio Cannas" userId="67e5ac9e1195cde2" providerId="LiveId" clId="{666DE68F-FA2B-4704-A2B3-1F9521D8E448}" dt="2017-09-26T08:15:32.651" v="1211" actId="208"/>
        <pc:sldMkLst>
          <pc:docMk/>
          <pc:sldMk cId="3947121766" sldId="298"/>
        </pc:sldMkLst>
        <pc:spChg chg="add del mod">
          <ac:chgData name="Ignazio Cannas" userId="67e5ac9e1195cde2" providerId="LiveId" clId="{666DE68F-FA2B-4704-A2B3-1F9521D8E448}" dt="2017-09-26T08:13:22.725" v="253" actId="208"/>
          <ac:spMkLst>
            <pc:docMk/>
            <pc:sldMk cId="3947121766" sldId="298"/>
            <ac:spMk id="2" creationId="{216CD889-7D65-4A35-B729-20FBC664F0B3}"/>
          </ac:spMkLst>
        </pc:spChg>
        <pc:spChg chg="del">
          <ac:chgData name="Ignazio Cannas" userId="67e5ac9e1195cde2" providerId="LiveId" clId="{666DE68F-FA2B-4704-A2B3-1F9521D8E448}" dt="2017-09-26T08:10:48.727" v="3" actId="208"/>
          <ac:spMkLst>
            <pc:docMk/>
            <pc:sldMk cId="3947121766" sldId="298"/>
            <ac:spMk id="4" creationId="{A29E9F7D-CDB4-423E-A21D-8BAC42A984F4}"/>
          </ac:spMkLst>
        </pc:spChg>
        <pc:spChg chg="add del mod">
          <ac:chgData name="Ignazio Cannas" userId="67e5ac9e1195cde2" providerId="LiveId" clId="{666DE68F-FA2B-4704-A2B3-1F9521D8E448}" dt="2017-09-26T08:15:03.045" v="571" actId="208"/>
          <ac:spMkLst>
            <pc:docMk/>
            <pc:sldMk cId="3947121766" sldId="298"/>
            <ac:spMk id="6" creationId="{19914FD6-312F-40DE-88A3-893B36AAC0C4}"/>
          </ac:spMkLst>
        </pc:spChg>
        <pc:spChg chg="add del mod">
          <ac:chgData name="Ignazio Cannas" userId="67e5ac9e1195cde2" providerId="LiveId" clId="{666DE68F-FA2B-4704-A2B3-1F9521D8E448}" dt="2017-09-26T08:15:26.326" v="889" actId="208"/>
          <ac:spMkLst>
            <pc:docMk/>
            <pc:sldMk cId="3947121766" sldId="298"/>
            <ac:spMk id="7" creationId="{335AC27E-8847-47D7-AF2C-B3C09A03942C}"/>
          </ac:spMkLst>
        </pc:spChg>
        <pc:spChg chg="add del mod">
          <ac:chgData name="Ignazio Cannas" userId="67e5ac9e1195cde2" providerId="LiveId" clId="{666DE68F-FA2B-4704-A2B3-1F9521D8E448}" dt="2017-09-26T08:15:32.651" v="1207" actId="208"/>
          <ac:spMkLst>
            <pc:docMk/>
            <pc:sldMk cId="3947121766" sldId="298"/>
            <ac:spMk id="8" creationId="{052C9867-A63F-4CB1-9E6A-FC8A4707977F}"/>
          </ac:spMkLst>
        </pc:spChg>
        <pc:spChg chg="add mod">
          <ac:chgData name="Ignazio Cannas" userId="67e5ac9e1195cde2" providerId="LiveId" clId="{666DE68F-FA2B-4704-A2B3-1F9521D8E448}" dt="2017-09-26T08:15:32.651" v="1211" actId="208"/>
          <ac:spMkLst>
            <pc:docMk/>
            <pc:sldMk cId="3947121766" sldId="298"/>
            <ac:spMk id="9" creationId="{5F511EFA-EEC1-40E9-A696-C29A45DAB2AB}"/>
          </ac:spMkLst>
        </pc:spChg>
      </pc:sldChg>
      <pc:sldChg chg="addSp delSp modSp">
        <pc:chgData name="Ignazio Cannas" userId="67e5ac9e1195cde2" providerId="LiveId" clId="{666DE68F-FA2B-4704-A2B3-1F9521D8E448}" dt="2017-09-26T08:15:32.651" v="1223" actId="208"/>
        <pc:sldMkLst>
          <pc:docMk/>
          <pc:sldMk cId="3480576952" sldId="299"/>
        </pc:sldMkLst>
        <pc:spChg chg="add del mod">
          <ac:chgData name="Ignazio Cannas" userId="67e5ac9e1195cde2" providerId="LiveId" clId="{666DE68F-FA2B-4704-A2B3-1F9521D8E448}" dt="2017-09-26T08:13:22.728" v="265" actId="208"/>
          <ac:spMkLst>
            <pc:docMk/>
            <pc:sldMk cId="3480576952" sldId="299"/>
            <ac:spMk id="4" creationId="{1E4C0D1B-8E42-41D0-A98C-625480D0BCE4}"/>
          </ac:spMkLst>
        </pc:spChg>
        <pc:spChg chg="del">
          <ac:chgData name="Ignazio Cannas" userId="67e5ac9e1195cde2" providerId="LiveId" clId="{666DE68F-FA2B-4704-A2B3-1F9521D8E448}" dt="2017-09-26T08:10:48.727" v="7" actId="208"/>
          <ac:spMkLst>
            <pc:docMk/>
            <pc:sldMk cId="3480576952" sldId="299"/>
            <ac:spMk id="5" creationId="{346ED4DF-2145-4B84-AD24-7AED26B1B207}"/>
          </ac:spMkLst>
        </pc:spChg>
        <pc:spChg chg="add del mod">
          <ac:chgData name="Ignazio Cannas" userId="67e5ac9e1195cde2" providerId="LiveId" clId="{666DE68F-FA2B-4704-A2B3-1F9521D8E448}" dt="2017-09-26T08:15:03.062" v="583" actId="208"/>
          <ac:spMkLst>
            <pc:docMk/>
            <pc:sldMk cId="3480576952" sldId="299"/>
            <ac:spMk id="6" creationId="{15E0F294-F3F0-4278-A1AD-8124EFA376E6}"/>
          </ac:spMkLst>
        </pc:spChg>
        <pc:spChg chg="add del mod">
          <ac:chgData name="Ignazio Cannas" userId="67e5ac9e1195cde2" providerId="LiveId" clId="{666DE68F-FA2B-4704-A2B3-1F9521D8E448}" dt="2017-09-26T08:15:26.329" v="901" actId="208"/>
          <ac:spMkLst>
            <pc:docMk/>
            <pc:sldMk cId="3480576952" sldId="299"/>
            <ac:spMk id="7" creationId="{6AE4D747-2E27-4996-A305-4C11C04A5191}"/>
          </ac:spMkLst>
        </pc:spChg>
        <pc:spChg chg="add del mod">
          <ac:chgData name="Ignazio Cannas" userId="67e5ac9e1195cde2" providerId="LiveId" clId="{666DE68F-FA2B-4704-A2B3-1F9521D8E448}" dt="2017-09-26T08:15:32.651" v="1219" actId="208"/>
          <ac:spMkLst>
            <pc:docMk/>
            <pc:sldMk cId="3480576952" sldId="299"/>
            <ac:spMk id="8" creationId="{0961A41C-8414-48BB-9A70-2C835C0A02A6}"/>
          </ac:spMkLst>
        </pc:spChg>
        <pc:spChg chg="add mod">
          <ac:chgData name="Ignazio Cannas" userId="67e5ac9e1195cde2" providerId="LiveId" clId="{666DE68F-FA2B-4704-A2B3-1F9521D8E448}" dt="2017-09-26T08:15:32.651" v="1223" actId="208"/>
          <ac:spMkLst>
            <pc:docMk/>
            <pc:sldMk cId="3480576952" sldId="299"/>
            <ac:spMk id="9" creationId="{945FB5A2-9C00-4DE9-AFEC-8D4143C16EAF}"/>
          </ac:spMkLst>
        </pc:spChg>
      </pc:sldChg>
      <pc:sldChg chg="addSp delSp modSp">
        <pc:chgData name="Ignazio Cannas" userId="67e5ac9e1195cde2" providerId="LiveId" clId="{666DE68F-FA2B-4704-A2B3-1F9521D8E448}" dt="2017-09-26T08:15:32.651" v="1241" actId="208"/>
        <pc:sldMkLst>
          <pc:docMk/>
          <pc:sldMk cId="3948167564" sldId="300"/>
        </pc:sldMkLst>
        <pc:spChg chg="add del mod">
          <ac:chgData name="Ignazio Cannas" userId="67e5ac9e1195cde2" providerId="LiveId" clId="{666DE68F-FA2B-4704-A2B3-1F9521D8E448}" dt="2017-09-26T08:13:22.732" v="283" actId="208"/>
          <ac:spMkLst>
            <pc:docMk/>
            <pc:sldMk cId="3948167564" sldId="300"/>
            <ac:spMk id="2" creationId="{B44C407F-8916-4A26-9DD0-D3661D01D278}"/>
          </ac:spMkLst>
        </pc:spChg>
        <pc:spChg chg="del">
          <ac:chgData name="Ignazio Cannas" userId="67e5ac9e1195cde2" providerId="LiveId" clId="{666DE68F-FA2B-4704-A2B3-1F9521D8E448}" dt="2017-09-26T08:10:48.729" v="13" actId="208"/>
          <ac:spMkLst>
            <pc:docMk/>
            <pc:sldMk cId="3948167564" sldId="300"/>
            <ac:spMk id="3" creationId="{DC2844C0-B9B4-461F-BD2F-F5058B91C061}"/>
          </ac:spMkLst>
        </pc:spChg>
        <pc:spChg chg="add del mod">
          <ac:chgData name="Ignazio Cannas" userId="67e5ac9e1195cde2" providerId="LiveId" clId="{666DE68F-FA2B-4704-A2B3-1F9521D8E448}" dt="2017-09-26T08:15:03.064" v="601" actId="208"/>
          <ac:spMkLst>
            <pc:docMk/>
            <pc:sldMk cId="3948167564" sldId="300"/>
            <ac:spMk id="5" creationId="{B8EFD937-0D96-4CB3-B351-F3E8AA6A2FD4}"/>
          </ac:spMkLst>
        </pc:spChg>
        <pc:spChg chg="add del mod">
          <ac:chgData name="Ignazio Cannas" userId="67e5ac9e1195cde2" providerId="LiveId" clId="{666DE68F-FA2B-4704-A2B3-1F9521D8E448}" dt="2017-09-26T08:15:26.333" v="919" actId="208"/>
          <ac:spMkLst>
            <pc:docMk/>
            <pc:sldMk cId="3948167564" sldId="300"/>
            <ac:spMk id="7" creationId="{3B06BAC4-8970-4F3D-A2DA-1A6E9D1AFDEF}"/>
          </ac:spMkLst>
        </pc:spChg>
        <pc:spChg chg="add del mod">
          <ac:chgData name="Ignazio Cannas" userId="67e5ac9e1195cde2" providerId="LiveId" clId="{666DE68F-FA2B-4704-A2B3-1F9521D8E448}" dt="2017-09-26T08:15:32.651" v="1237" actId="208"/>
          <ac:spMkLst>
            <pc:docMk/>
            <pc:sldMk cId="3948167564" sldId="300"/>
            <ac:spMk id="8" creationId="{921CDDC1-01EC-4242-B271-39C7DA673CAE}"/>
          </ac:spMkLst>
        </pc:spChg>
        <pc:spChg chg="add mod">
          <ac:chgData name="Ignazio Cannas" userId="67e5ac9e1195cde2" providerId="LiveId" clId="{666DE68F-FA2B-4704-A2B3-1F9521D8E448}" dt="2017-09-26T08:15:32.651" v="1241" actId="208"/>
          <ac:spMkLst>
            <pc:docMk/>
            <pc:sldMk cId="3948167564" sldId="300"/>
            <ac:spMk id="9" creationId="{4D165B72-C26A-40FC-992F-3404A040D0D0}"/>
          </ac:spMkLst>
        </pc:spChg>
      </pc:sldChg>
      <pc:sldChg chg="addSp delSp modSp">
        <pc:chgData name="Ignazio Cannas" userId="67e5ac9e1195cde2" providerId="LiveId" clId="{666DE68F-FA2B-4704-A2B3-1F9521D8E448}" dt="2017-09-26T08:15:32.651" v="1259" actId="208"/>
        <pc:sldMkLst>
          <pc:docMk/>
          <pc:sldMk cId="2163235286" sldId="301"/>
        </pc:sldMkLst>
        <pc:spChg chg="add del mod">
          <ac:chgData name="Ignazio Cannas" userId="67e5ac9e1195cde2" providerId="LiveId" clId="{666DE68F-FA2B-4704-A2B3-1F9521D8E448}" dt="2017-09-26T08:13:22.732" v="301" actId="208"/>
          <ac:spMkLst>
            <pc:docMk/>
            <pc:sldMk cId="2163235286" sldId="301"/>
            <ac:spMk id="2" creationId="{DDD64731-D92B-4C09-B875-9E9C651213E0}"/>
          </ac:spMkLst>
        </pc:spChg>
        <pc:spChg chg="del">
          <ac:chgData name="Ignazio Cannas" userId="67e5ac9e1195cde2" providerId="LiveId" clId="{666DE68F-FA2B-4704-A2B3-1F9521D8E448}" dt="2017-09-26T08:10:48.731" v="19" actId="208"/>
          <ac:spMkLst>
            <pc:docMk/>
            <pc:sldMk cId="2163235286" sldId="301"/>
            <ac:spMk id="4" creationId="{2262D7D3-8F73-4962-87F3-3B1694047AE1}"/>
          </ac:spMkLst>
        </pc:spChg>
        <pc:spChg chg="add del mod">
          <ac:chgData name="Ignazio Cannas" userId="67e5ac9e1195cde2" providerId="LiveId" clId="{666DE68F-FA2B-4704-A2B3-1F9521D8E448}" dt="2017-09-26T08:15:03.064" v="619" actId="208"/>
          <ac:spMkLst>
            <pc:docMk/>
            <pc:sldMk cId="2163235286" sldId="301"/>
            <ac:spMk id="5" creationId="{680C598D-A061-4E8D-8A7B-971E61BE0655}"/>
          </ac:spMkLst>
        </pc:spChg>
        <pc:spChg chg="add del mod">
          <ac:chgData name="Ignazio Cannas" userId="67e5ac9e1195cde2" providerId="LiveId" clId="{666DE68F-FA2B-4704-A2B3-1F9521D8E448}" dt="2017-09-26T08:15:26.337" v="937" actId="208"/>
          <ac:spMkLst>
            <pc:docMk/>
            <pc:sldMk cId="2163235286" sldId="301"/>
            <ac:spMk id="10" creationId="{97642611-2B6D-481F-B701-54B97E9C7E73}"/>
          </ac:spMkLst>
        </pc:spChg>
        <pc:spChg chg="add del mod">
          <ac:chgData name="Ignazio Cannas" userId="67e5ac9e1195cde2" providerId="LiveId" clId="{666DE68F-FA2B-4704-A2B3-1F9521D8E448}" dt="2017-09-26T08:15:32.651" v="1255" actId="208"/>
          <ac:spMkLst>
            <pc:docMk/>
            <pc:sldMk cId="2163235286" sldId="301"/>
            <ac:spMk id="13" creationId="{7315828E-3D3C-46F0-BA7D-F6BA5BD5B34A}"/>
          </ac:spMkLst>
        </pc:spChg>
        <pc:spChg chg="add mod">
          <ac:chgData name="Ignazio Cannas" userId="67e5ac9e1195cde2" providerId="LiveId" clId="{666DE68F-FA2B-4704-A2B3-1F9521D8E448}" dt="2017-09-26T08:15:32.651" v="1259" actId="208"/>
          <ac:spMkLst>
            <pc:docMk/>
            <pc:sldMk cId="2163235286" sldId="301"/>
            <ac:spMk id="14" creationId="{FC638D12-AB18-400A-844F-4379DB85A62A}"/>
          </ac:spMkLst>
        </pc:spChg>
      </pc:sldChg>
      <pc:sldChg chg="addSp delSp modSp">
        <pc:chgData name="Ignazio Cannas" userId="67e5ac9e1195cde2" providerId="LiveId" clId="{666DE68F-FA2B-4704-A2B3-1F9521D8E448}" dt="2017-09-26T08:15:32.725" v="1523" actId="208"/>
        <pc:sldMkLst>
          <pc:docMk/>
          <pc:sldMk cId="2141910578" sldId="306"/>
        </pc:sldMkLst>
        <pc:spChg chg="add del mod">
          <ac:chgData name="Ignazio Cannas" userId="67e5ac9e1195cde2" providerId="LiveId" clId="{666DE68F-FA2B-4704-A2B3-1F9521D8E448}" dt="2017-09-26T08:13:22.768" v="565" actId="208"/>
          <ac:spMkLst>
            <pc:docMk/>
            <pc:sldMk cId="2141910578" sldId="306"/>
            <ac:spMk id="2" creationId="{30E114BB-5B4D-4DC1-BD1D-6DCF11B60D95}"/>
          </ac:spMkLst>
        </pc:spChg>
        <pc:spChg chg="add del mod">
          <ac:chgData name="Ignazio Cannas" userId="67e5ac9e1195cde2" providerId="LiveId" clId="{666DE68F-FA2B-4704-A2B3-1F9521D8E448}" dt="2017-09-26T08:15:03.126" v="883" actId="208"/>
          <ac:spMkLst>
            <pc:docMk/>
            <pc:sldMk cId="2141910578" sldId="306"/>
            <ac:spMk id="4" creationId="{2F570467-83E8-4900-9C27-8E23985C8CDA}"/>
          </ac:spMkLst>
        </pc:spChg>
        <pc:spChg chg="del">
          <ac:chgData name="Ignazio Cannas" userId="67e5ac9e1195cde2" providerId="LiveId" clId="{666DE68F-FA2B-4704-A2B3-1F9521D8E448}" dt="2017-09-26T08:10:48.747" v="37" actId="208"/>
          <ac:spMkLst>
            <pc:docMk/>
            <pc:sldMk cId="2141910578" sldId="306"/>
            <ac:spMk id="5" creationId="{83FA898B-2E4D-42DE-8544-FAA0BDFF8D0E}"/>
          </ac:spMkLst>
        </pc:spChg>
        <pc:spChg chg="add del mod">
          <ac:chgData name="Ignazio Cannas" userId="67e5ac9e1195cde2" providerId="LiveId" clId="{666DE68F-FA2B-4704-A2B3-1F9521D8E448}" dt="2017-09-26T08:15:26.395" v="1201" actId="208"/>
          <ac:spMkLst>
            <pc:docMk/>
            <pc:sldMk cId="2141910578" sldId="306"/>
            <ac:spMk id="8" creationId="{8EDAEC29-E21F-4804-A1C3-5B4D0D033272}"/>
          </ac:spMkLst>
        </pc:spChg>
        <pc:spChg chg="add del mod">
          <ac:chgData name="Ignazio Cannas" userId="67e5ac9e1195cde2" providerId="LiveId" clId="{666DE68F-FA2B-4704-A2B3-1F9521D8E448}" dt="2017-09-26T08:15:32.724" v="1519" actId="208"/>
          <ac:spMkLst>
            <pc:docMk/>
            <pc:sldMk cId="2141910578" sldId="306"/>
            <ac:spMk id="9" creationId="{946B081C-E3B8-4B91-BA4A-F40641EDB63E}"/>
          </ac:spMkLst>
        </pc:spChg>
        <pc:spChg chg="add mod">
          <ac:chgData name="Ignazio Cannas" userId="67e5ac9e1195cde2" providerId="LiveId" clId="{666DE68F-FA2B-4704-A2B3-1F9521D8E448}" dt="2017-09-26T08:15:32.725" v="1523" actId="208"/>
          <ac:spMkLst>
            <pc:docMk/>
            <pc:sldMk cId="2141910578" sldId="306"/>
            <ac:spMk id="12" creationId="{830A1823-137F-409D-8B25-234CB537F092}"/>
          </ac:spMkLst>
        </pc:spChg>
      </pc:sldChg>
      <pc:sldChg chg="addSp delSp modSp">
        <pc:chgData name="Ignazio Cannas" userId="67e5ac9e1195cde2" providerId="LiveId" clId="{666DE68F-FA2B-4704-A2B3-1F9521D8E448}" dt="2017-09-26T08:15:32.671" v="1301" actId="208"/>
        <pc:sldMkLst>
          <pc:docMk/>
          <pc:sldMk cId="669200180" sldId="309"/>
        </pc:sldMkLst>
        <pc:spChg chg="add del mod">
          <ac:chgData name="Ignazio Cannas" userId="67e5ac9e1195cde2" providerId="LiveId" clId="{666DE68F-FA2B-4704-A2B3-1F9521D8E448}" dt="2017-09-26T08:13:22.737" v="343" actId="208"/>
          <ac:spMkLst>
            <pc:docMk/>
            <pc:sldMk cId="669200180" sldId="309"/>
            <ac:spMk id="3" creationId="{F3639CCF-C895-4909-9CC3-A182D4CCAD8E}"/>
          </ac:spMkLst>
        </pc:spChg>
        <pc:spChg chg="del">
          <ac:chgData name="Ignazio Cannas" userId="67e5ac9e1195cde2" providerId="LiveId" clId="{666DE68F-FA2B-4704-A2B3-1F9521D8E448}" dt="2017-09-26T08:10:48.739" v="31" actId="208"/>
          <ac:spMkLst>
            <pc:docMk/>
            <pc:sldMk cId="669200180" sldId="309"/>
            <ac:spMk id="5" creationId="{88EA85CE-62C2-4D85-B11D-ACED198BE0A2}"/>
          </ac:spMkLst>
        </pc:spChg>
        <pc:spChg chg="add del mod">
          <ac:chgData name="Ignazio Cannas" userId="67e5ac9e1195cde2" providerId="LiveId" clId="{666DE68F-FA2B-4704-A2B3-1F9521D8E448}" dt="2017-09-26T08:15:03.064" v="661" actId="208"/>
          <ac:spMkLst>
            <pc:docMk/>
            <pc:sldMk cId="669200180" sldId="309"/>
            <ac:spMk id="6" creationId="{69D70B20-969B-4F18-9B8D-6E48BC67F85F}"/>
          </ac:spMkLst>
        </pc:spChg>
        <pc:spChg chg="add del mod">
          <ac:chgData name="Ignazio Cannas" userId="67e5ac9e1195cde2" providerId="LiveId" clId="{666DE68F-FA2B-4704-A2B3-1F9521D8E448}" dt="2017-09-26T08:15:26.346" v="979" actId="208"/>
          <ac:spMkLst>
            <pc:docMk/>
            <pc:sldMk cId="669200180" sldId="309"/>
            <ac:spMk id="7" creationId="{145FACEC-3639-40AB-B0BD-B272379CAE16}"/>
          </ac:spMkLst>
        </pc:spChg>
        <pc:spChg chg="add del mod">
          <ac:chgData name="Ignazio Cannas" userId="67e5ac9e1195cde2" providerId="LiveId" clId="{666DE68F-FA2B-4704-A2B3-1F9521D8E448}" dt="2017-09-26T08:15:32.671" v="1297" actId="208"/>
          <ac:spMkLst>
            <pc:docMk/>
            <pc:sldMk cId="669200180" sldId="309"/>
            <ac:spMk id="8" creationId="{67E618A9-FF0A-4D68-8142-759D4F5873AA}"/>
          </ac:spMkLst>
        </pc:spChg>
        <pc:spChg chg="add mod">
          <ac:chgData name="Ignazio Cannas" userId="67e5ac9e1195cde2" providerId="LiveId" clId="{666DE68F-FA2B-4704-A2B3-1F9521D8E448}" dt="2017-09-26T08:15:32.671" v="1301" actId="208"/>
          <ac:spMkLst>
            <pc:docMk/>
            <pc:sldMk cId="669200180" sldId="309"/>
            <ac:spMk id="10" creationId="{1E1E3CC5-8CC0-4B12-B16B-75D9BFE0F63E}"/>
          </ac:spMkLst>
        </pc:spChg>
      </pc:sldChg>
      <pc:sldChg chg="addSp delSp modSp">
        <pc:chgData name="Ignazio Cannas" userId="67e5ac9e1195cde2" providerId="LiveId" clId="{666DE68F-FA2B-4704-A2B3-1F9521D8E448}" dt="2017-09-26T08:15:32.671" v="1307" actId="208"/>
        <pc:sldMkLst>
          <pc:docMk/>
          <pc:sldMk cId="718427622" sldId="310"/>
        </pc:sldMkLst>
        <pc:spChg chg="add del mod">
          <ac:chgData name="Ignazio Cannas" userId="67e5ac9e1195cde2" providerId="LiveId" clId="{666DE68F-FA2B-4704-A2B3-1F9521D8E448}" dt="2017-09-26T08:13:22.737" v="349" actId="208"/>
          <ac:spMkLst>
            <pc:docMk/>
            <pc:sldMk cId="718427622" sldId="310"/>
            <ac:spMk id="3" creationId="{15E1AA35-4B70-4C90-B646-7E87D0C2A090}"/>
          </ac:spMkLst>
        </pc:spChg>
        <pc:spChg chg="del">
          <ac:chgData name="Ignazio Cannas" userId="67e5ac9e1195cde2" providerId="LiveId" clId="{666DE68F-FA2B-4704-A2B3-1F9521D8E448}" dt="2017-09-26T08:10:48.739" v="33" actId="208"/>
          <ac:spMkLst>
            <pc:docMk/>
            <pc:sldMk cId="718427622" sldId="310"/>
            <ac:spMk id="5" creationId="{2FEFF0E4-DBE6-48FB-898F-D9548185F4B9}"/>
          </ac:spMkLst>
        </pc:spChg>
        <pc:spChg chg="add del mod">
          <ac:chgData name="Ignazio Cannas" userId="67e5ac9e1195cde2" providerId="LiveId" clId="{666DE68F-FA2B-4704-A2B3-1F9521D8E448}" dt="2017-09-26T08:15:03.064" v="667" actId="208"/>
          <ac:spMkLst>
            <pc:docMk/>
            <pc:sldMk cId="718427622" sldId="310"/>
            <ac:spMk id="6" creationId="{A51082E0-B667-4DD0-A368-4FB87A1D824B}"/>
          </ac:spMkLst>
        </pc:spChg>
        <pc:spChg chg="add del mod">
          <ac:chgData name="Ignazio Cannas" userId="67e5ac9e1195cde2" providerId="LiveId" clId="{666DE68F-FA2B-4704-A2B3-1F9521D8E448}" dt="2017-09-26T08:15:26.348" v="985" actId="208"/>
          <ac:spMkLst>
            <pc:docMk/>
            <pc:sldMk cId="718427622" sldId="310"/>
            <ac:spMk id="7" creationId="{C97E0F56-9591-4DCB-BB1C-548B8C2104C8}"/>
          </ac:spMkLst>
        </pc:spChg>
        <pc:spChg chg="add del mod">
          <ac:chgData name="Ignazio Cannas" userId="67e5ac9e1195cde2" providerId="LiveId" clId="{666DE68F-FA2B-4704-A2B3-1F9521D8E448}" dt="2017-09-26T08:15:32.671" v="1303" actId="208"/>
          <ac:spMkLst>
            <pc:docMk/>
            <pc:sldMk cId="718427622" sldId="310"/>
            <ac:spMk id="8" creationId="{523B7BEA-D88A-483A-B870-F4885B456200}"/>
          </ac:spMkLst>
        </pc:spChg>
        <pc:spChg chg="add mod">
          <ac:chgData name="Ignazio Cannas" userId="67e5ac9e1195cde2" providerId="LiveId" clId="{666DE68F-FA2B-4704-A2B3-1F9521D8E448}" dt="2017-09-26T08:15:32.671" v="1307" actId="208"/>
          <ac:spMkLst>
            <pc:docMk/>
            <pc:sldMk cId="718427622" sldId="310"/>
            <ac:spMk id="12" creationId="{3A161B0B-F70F-4C6B-A246-E88A081E9674}"/>
          </ac:spMkLst>
        </pc:spChg>
      </pc:sldChg>
      <pc:sldChg chg="addSp delSp modSp">
        <pc:chgData name="Ignazio Cannas" userId="67e5ac9e1195cde2" providerId="LiveId" clId="{666DE68F-FA2B-4704-A2B3-1F9521D8E448}" dt="2017-09-26T08:15:32.724" v="1517" actId="208"/>
        <pc:sldMkLst>
          <pc:docMk/>
          <pc:sldMk cId="1312353024" sldId="313"/>
        </pc:sldMkLst>
        <pc:spChg chg="add del mod">
          <ac:chgData name="Ignazio Cannas" userId="67e5ac9e1195cde2" providerId="LiveId" clId="{666DE68F-FA2B-4704-A2B3-1F9521D8E448}" dt="2017-09-26T08:13:22.768" v="559" actId="208"/>
          <ac:spMkLst>
            <pc:docMk/>
            <pc:sldMk cId="1312353024" sldId="313"/>
            <ac:spMk id="3" creationId="{49A4A1F1-0AEC-4952-B35E-E5111A439E21}"/>
          </ac:spMkLst>
        </pc:spChg>
        <pc:spChg chg="add del mod">
          <ac:chgData name="Ignazio Cannas" userId="67e5ac9e1195cde2" providerId="LiveId" clId="{666DE68F-FA2B-4704-A2B3-1F9521D8E448}" dt="2017-09-26T08:15:03.126" v="877" actId="208"/>
          <ac:spMkLst>
            <pc:docMk/>
            <pc:sldMk cId="1312353024" sldId="313"/>
            <ac:spMk id="4" creationId="{3737C304-4F92-4BE4-8EC9-A90196C8BECA}"/>
          </ac:spMkLst>
        </pc:spChg>
        <pc:spChg chg="add del mod">
          <ac:chgData name="Ignazio Cannas" userId="67e5ac9e1195cde2" providerId="LiveId" clId="{666DE68F-FA2B-4704-A2B3-1F9521D8E448}" dt="2017-09-26T08:15:26.394" v="1195" actId="208"/>
          <ac:spMkLst>
            <pc:docMk/>
            <pc:sldMk cId="1312353024" sldId="313"/>
            <ac:spMk id="5" creationId="{DC3F7CE4-35B7-4E11-A086-7394C4668257}"/>
          </ac:spMkLst>
        </pc:spChg>
        <pc:spChg chg="add del mod">
          <ac:chgData name="Ignazio Cannas" userId="67e5ac9e1195cde2" providerId="LiveId" clId="{666DE68F-FA2B-4704-A2B3-1F9521D8E448}" dt="2017-09-26T08:15:32.722" v="1513" actId="208"/>
          <ac:spMkLst>
            <pc:docMk/>
            <pc:sldMk cId="1312353024" sldId="313"/>
            <ac:spMk id="6" creationId="{B6A2A19F-862E-4085-A6E3-12B152C3FCF7}"/>
          </ac:spMkLst>
        </pc:spChg>
        <pc:spChg chg="add mod">
          <ac:chgData name="Ignazio Cannas" userId="67e5ac9e1195cde2" providerId="LiveId" clId="{666DE68F-FA2B-4704-A2B3-1F9521D8E448}" dt="2017-09-26T08:15:32.724" v="1517" actId="208"/>
          <ac:spMkLst>
            <pc:docMk/>
            <pc:sldMk cId="1312353024" sldId="313"/>
            <ac:spMk id="7" creationId="{868A5A96-F2B0-4FB2-A875-9BA2196CEBD1}"/>
          </ac:spMkLst>
        </pc:spChg>
        <pc:spChg chg="del">
          <ac:chgData name="Ignazio Cannas" userId="67e5ac9e1195cde2" providerId="LiveId" clId="{666DE68F-FA2B-4704-A2B3-1F9521D8E448}" dt="2017-09-26T08:10:48.747" v="35" actId="208"/>
          <ac:spMkLst>
            <pc:docMk/>
            <pc:sldMk cId="1312353024" sldId="313"/>
            <ac:spMk id="8" creationId="{666A791E-C270-467E-88CC-463FB5B74DFC}"/>
          </ac:spMkLst>
        </pc:spChg>
        <pc:spChg chg="del">
          <ac:chgData name="Ignazio Cannas" userId="67e5ac9e1195cde2" providerId="LiveId" clId="{666DE68F-FA2B-4704-A2B3-1F9521D8E448}" dt="2017-09-26T08:10:56.165" v="243" actId="208"/>
          <ac:spMkLst>
            <pc:docMk/>
            <pc:sldMk cId="1312353024" sldId="313"/>
            <ac:spMk id="10" creationId="{FE73434B-B026-437B-A31D-CAD029E9EE0D}"/>
          </ac:spMkLst>
        </pc:spChg>
      </pc:sldChg>
      <pc:sldChg chg="addSp delSp modSp">
        <pc:chgData name="Ignazio Cannas" userId="67e5ac9e1195cde2" providerId="LiveId" clId="{666DE68F-FA2B-4704-A2B3-1F9521D8E448}" dt="2017-09-26T08:15:32.722" v="1511" actId="208"/>
        <pc:sldMkLst>
          <pc:docMk/>
          <pc:sldMk cId="2660209194" sldId="314"/>
        </pc:sldMkLst>
        <pc:spChg chg="add del mod">
          <ac:chgData name="Ignazio Cannas" userId="67e5ac9e1195cde2" providerId="LiveId" clId="{666DE68F-FA2B-4704-A2B3-1F9521D8E448}" dt="2017-09-26T08:13:22.768" v="553" actId="208"/>
          <ac:spMkLst>
            <pc:docMk/>
            <pc:sldMk cId="2660209194" sldId="314"/>
            <ac:spMk id="3" creationId="{1D9B0832-174E-4ADF-8AE4-16B5E7FF57B0}"/>
          </ac:spMkLst>
        </pc:spChg>
        <pc:spChg chg="add del mod">
          <ac:chgData name="Ignazio Cannas" userId="67e5ac9e1195cde2" providerId="LiveId" clId="{666DE68F-FA2B-4704-A2B3-1F9521D8E448}" dt="2017-09-26T08:15:03.126" v="871" actId="208"/>
          <ac:spMkLst>
            <pc:docMk/>
            <pc:sldMk cId="2660209194" sldId="314"/>
            <ac:spMk id="5" creationId="{E90DB04B-8B67-4345-9375-A401B0F69F57}"/>
          </ac:spMkLst>
        </pc:spChg>
        <pc:spChg chg="add del mod">
          <ac:chgData name="Ignazio Cannas" userId="67e5ac9e1195cde2" providerId="LiveId" clId="{666DE68F-FA2B-4704-A2B3-1F9521D8E448}" dt="2017-09-26T08:15:26.393" v="1189" actId="208"/>
          <ac:spMkLst>
            <pc:docMk/>
            <pc:sldMk cId="2660209194" sldId="314"/>
            <ac:spMk id="7" creationId="{688241A4-6570-4D61-BF8C-358D9345FCBC}"/>
          </ac:spMkLst>
        </pc:spChg>
        <pc:spChg chg="add del mod">
          <ac:chgData name="Ignazio Cannas" userId="67e5ac9e1195cde2" providerId="LiveId" clId="{666DE68F-FA2B-4704-A2B3-1F9521D8E448}" dt="2017-09-26T08:15:32.721" v="1507" actId="208"/>
          <ac:spMkLst>
            <pc:docMk/>
            <pc:sldMk cId="2660209194" sldId="314"/>
            <ac:spMk id="8" creationId="{E37F0B3E-B009-42D7-9732-A8673ECA0610}"/>
          </ac:spMkLst>
        </pc:spChg>
        <pc:spChg chg="add mod">
          <ac:chgData name="Ignazio Cannas" userId="67e5ac9e1195cde2" providerId="LiveId" clId="{666DE68F-FA2B-4704-A2B3-1F9521D8E448}" dt="2017-09-26T08:15:32.722" v="1511" actId="208"/>
          <ac:spMkLst>
            <pc:docMk/>
            <pc:sldMk cId="2660209194" sldId="314"/>
            <ac:spMk id="9" creationId="{680A6A42-BA8A-45AF-BFAA-4EE6F7F8A23A}"/>
          </ac:spMkLst>
        </pc:spChg>
      </pc:sldChg>
      <pc:sldChg chg="addSp delSp modSp">
        <pc:chgData name="Ignazio Cannas" userId="67e5ac9e1195cde2" providerId="LiveId" clId="{666DE68F-FA2B-4704-A2B3-1F9521D8E448}" dt="2017-09-26T08:15:32.702" v="1421" actId="208"/>
        <pc:sldMkLst>
          <pc:docMk/>
          <pc:sldMk cId="2750146669" sldId="316"/>
        </pc:sldMkLst>
        <pc:spChg chg="add del mod">
          <ac:chgData name="Ignazio Cannas" userId="67e5ac9e1195cde2" providerId="LiveId" clId="{666DE68F-FA2B-4704-A2B3-1F9521D8E448}" dt="2017-09-26T08:13:22.752" v="463" actId="208"/>
          <ac:spMkLst>
            <pc:docMk/>
            <pc:sldMk cId="2750146669" sldId="316"/>
            <ac:spMk id="2" creationId="{C3DF258B-E2AA-4D55-9A54-945F3B216035}"/>
          </ac:spMkLst>
        </pc:spChg>
        <pc:spChg chg="add del mod">
          <ac:chgData name="Ignazio Cannas" userId="67e5ac9e1195cde2" providerId="LiveId" clId="{666DE68F-FA2B-4704-A2B3-1F9521D8E448}" dt="2017-09-26T08:15:03.106" v="781" actId="208"/>
          <ac:spMkLst>
            <pc:docMk/>
            <pc:sldMk cId="2750146669" sldId="316"/>
            <ac:spMk id="3" creationId="{29E77F66-E055-4702-B84A-613D86AA2755}"/>
          </ac:spMkLst>
        </pc:spChg>
        <pc:spChg chg="add del mod">
          <ac:chgData name="Ignazio Cannas" userId="67e5ac9e1195cde2" providerId="LiveId" clId="{666DE68F-FA2B-4704-A2B3-1F9521D8E448}" dt="2017-09-26T08:15:26.373" v="1099" actId="208"/>
          <ac:spMkLst>
            <pc:docMk/>
            <pc:sldMk cId="2750146669" sldId="316"/>
            <ac:spMk id="4" creationId="{A353D6DD-3A65-4CDC-8F1F-DF7FCD1E6EAF}"/>
          </ac:spMkLst>
        </pc:spChg>
        <pc:spChg chg="add del mod">
          <ac:chgData name="Ignazio Cannas" userId="67e5ac9e1195cde2" providerId="LiveId" clId="{666DE68F-FA2B-4704-A2B3-1F9521D8E448}" dt="2017-09-26T08:15:32.701" v="1417" actId="208"/>
          <ac:spMkLst>
            <pc:docMk/>
            <pc:sldMk cId="2750146669" sldId="316"/>
            <ac:spMk id="5" creationId="{19034B83-0FF2-48F6-9896-9CE78B32AC30}"/>
          </ac:spMkLst>
        </pc:spChg>
        <pc:spChg chg="add mod">
          <ac:chgData name="Ignazio Cannas" userId="67e5ac9e1195cde2" providerId="LiveId" clId="{666DE68F-FA2B-4704-A2B3-1F9521D8E448}" dt="2017-09-26T08:15:32.702" v="1421" actId="208"/>
          <ac:spMkLst>
            <pc:docMk/>
            <pc:sldMk cId="2750146669" sldId="316"/>
            <ac:spMk id="9" creationId="{E927E0C6-A24A-4F0B-B886-5F26CEFE363E}"/>
          </ac:spMkLst>
        </pc:spChg>
      </pc:sldChg>
      <pc:sldChg chg="addSp delSp modSp">
        <pc:chgData name="Ignazio Cannas" userId="67e5ac9e1195cde2" providerId="LiveId" clId="{666DE68F-FA2B-4704-A2B3-1F9521D8E448}" dt="2017-09-26T08:15:32.691" v="1373" actId="208"/>
        <pc:sldMkLst>
          <pc:docMk/>
          <pc:sldMk cId="1848649895" sldId="319"/>
        </pc:sldMkLst>
        <pc:spChg chg="add del mod">
          <ac:chgData name="Ignazio Cannas" userId="67e5ac9e1195cde2" providerId="LiveId" clId="{666DE68F-FA2B-4704-A2B3-1F9521D8E448}" dt="2017-09-26T08:13:22.752" v="415" actId="208"/>
          <ac:spMkLst>
            <pc:docMk/>
            <pc:sldMk cId="1848649895" sldId="319"/>
            <ac:spMk id="2" creationId="{F9D447BA-3D40-494A-B287-9F6CC2362072}"/>
          </ac:spMkLst>
        </pc:spChg>
        <pc:spChg chg="add del mod">
          <ac:chgData name="Ignazio Cannas" userId="67e5ac9e1195cde2" providerId="LiveId" clId="{666DE68F-FA2B-4704-A2B3-1F9521D8E448}" dt="2017-09-26T08:15:03.095" v="733" actId="208"/>
          <ac:spMkLst>
            <pc:docMk/>
            <pc:sldMk cId="1848649895" sldId="319"/>
            <ac:spMk id="3" creationId="{C0641263-0557-4211-B949-E6DE10B3B9B0}"/>
          </ac:spMkLst>
        </pc:spChg>
        <pc:spChg chg="add del mod">
          <ac:chgData name="Ignazio Cannas" userId="67e5ac9e1195cde2" providerId="LiveId" clId="{666DE68F-FA2B-4704-A2B3-1F9521D8E448}" dt="2017-09-26T08:15:26.363" v="1051" actId="208"/>
          <ac:spMkLst>
            <pc:docMk/>
            <pc:sldMk cId="1848649895" sldId="319"/>
            <ac:spMk id="5" creationId="{7A2B7684-F256-448B-A810-D11AA94ED7D1}"/>
          </ac:spMkLst>
        </pc:spChg>
        <pc:spChg chg="add del mod">
          <ac:chgData name="Ignazio Cannas" userId="67e5ac9e1195cde2" providerId="LiveId" clId="{666DE68F-FA2B-4704-A2B3-1F9521D8E448}" dt="2017-09-26T08:15:32.690" v="1369" actId="208"/>
          <ac:spMkLst>
            <pc:docMk/>
            <pc:sldMk cId="1848649895" sldId="319"/>
            <ac:spMk id="8" creationId="{9540A7D6-ED75-472F-801F-9058708540EE}"/>
          </ac:spMkLst>
        </pc:spChg>
        <pc:spChg chg="add mod">
          <ac:chgData name="Ignazio Cannas" userId="67e5ac9e1195cde2" providerId="LiveId" clId="{666DE68F-FA2B-4704-A2B3-1F9521D8E448}" dt="2017-09-26T08:15:32.691" v="1373" actId="208"/>
          <ac:spMkLst>
            <pc:docMk/>
            <pc:sldMk cId="1848649895" sldId="319"/>
            <ac:spMk id="9" creationId="{FA21AF43-92D9-4305-9BAF-8CA05C58510C}"/>
          </ac:spMkLst>
        </pc:spChg>
      </pc:sldChg>
      <pc:sldChg chg="addSp delSp modSp">
        <pc:chgData name="Ignazio Cannas" userId="67e5ac9e1195cde2" providerId="LiveId" clId="{666DE68F-FA2B-4704-A2B3-1F9521D8E448}" dt="2017-09-26T08:15:32.696" v="1397" actId="208"/>
        <pc:sldMkLst>
          <pc:docMk/>
          <pc:sldMk cId="4087355978" sldId="321"/>
        </pc:sldMkLst>
        <pc:spChg chg="add del mod">
          <ac:chgData name="Ignazio Cannas" userId="67e5ac9e1195cde2" providerId="LiveId" clId="{666DE68F-FA2B-4704-A2B3-1F9521D8E448}" dt="2017-09-26T08:13:22.752" v="439" actId="208"/>
          <ac:spMkLst>
            <pc:docMk/>
            <pc:sldMk cId="4087355978" sldId="321"/>
            <ac:spMk id="2" creationId="{905C5974-9CE2-49F5-8560-3E0E4AD3C15C}"/>
          </ac:spMkLst>
        </pc:spChg>
        <pc:spChg chg="add del mod">
          <ac:chgData name="Ignazio Cannas" userId="67e5ac9e1195cde2" providerId="LiveId" clId="{666DE68F-FA2B-4704-A2B3-1F9521D8E448}" dt="2017-09-26T08:15:03.100" v="757" actId="208"/>
          <ac:spMkLst>
            <pc:docMk/>
            <pc:sldMk cId="4087355978" sldId="321"/>
            <ac:spMk id="4" creationId="{06027550-9FEC-420E-A28D-2C9323C0A94D}"/>
          </ac:spMkLst>
        </pc:spChg>
        <pc:spChg chg="add del mod">
          <ac:chgData name="Ignazio Cannas" userId="67e5ac9e1195cde2" providerId="LiveId" clId="{666DE68F-FA2B-4704-A2B3-1F9521D8E448}" dt="2017-09-26T08:15:26.368" v="1075" actId="208"/>
          <ac:spMkLst>
            <pc:docMk/>
            <pc:sldMk cId="4087355978" sldId="321"/>
            <ac:spMk id="6" creationId="{473081DB-94B9-4687-91BD-3C0165214E4A}"/>
          </ac:spMkLst>
        </pc:spChg>
        <pc:spChg chg="add del mod">
          <ac:chgData name="Ignazio Cannas" userId="67e5ac9e1195cde2" providerId="LiveId" clId="{666DE68F-FA2B-4704-A2B3-1F9521D8E448}" dt="2017-09-26T08:15:32.695" v="1393" actId="208"/>
          <ac:spMkLst>
            <pc:docMk/>
            <pc:sldMk cId="4087355978" sldId="321"/>
            <ac:spMk id="7" creationId="{15B2DC8F-1BF2-4AFD-913C-57C897140A68}"/>
          </ac:spMkLst>
        </pc:spChg>
        <pc:spChg chg="add mod">
          <ac:chgData name="Ignazio Cannas" userId="67e5ac9e1195cde2" providerId="LiveId" clId="{666DE68F-FA2B-4704-A2B3-1F9521D8E448}" dt="2017-09-26T08:15:32.696" v="1397" actId="208"/>
          <ac:spMkLst>
            <pc:docMk/>
            <pc:sldMk cId="4087355978" sldId="321"/>
            <ac:spMk id="8" creationId="{8B3FFE42-6951-48BA-A4E7-9FCB7331B8EC}"/>
          </ac:spMkLst>
        </pc:spChg>
      </pc:sldChg>
      <pc:sldChg chg="addSp delSp modSp">
        <pc:chgData name="Ignazio Cannas" userId="67e5ac9e1195cde2" providerId="LiveId" clId="{666DE68F-FA2B-4704-A2B3-1F9521D8E448}" dt="2017-09-26T08:15:32.703" v="1427" actId="208"/>
        <pc:sldMkLst>
          <pc:docMk/>
          <pc:sldMk cId="2129410038" sldId="322"/>
        </pc:sldMkLst>
        <pc:spChg chg="add del mod">
          <ac:chgData name="Ignazio Cannas" userId="67e5ac9e1195cde2" providerId="LiveId" clId="{666DE68F-FA2B-4704-A2B3-1F9521D8E448}" dt="2017-09-26T08:13:22.752" v="469" actId="208"/>
          <ac:spMkLst>
            <pc:docMk/>
            <pc:sldMk cId="2129410038" sldId="322"/>
            <ac:spMk id="2" creationId="{5C896D82-6F7F-4E04-85FB-A162C7E2090E}"/>
          </ac:spMkLst>
        </pc:spChg>
        <pc:spChg chg="add del mod">
          <ac:chgData name="Ignazio Cannas" userId="67e5ac9e1195cde2" providerId="LiveId" clId="{666DE68F-FA2B-4704-A2B3-1F9521D8E448}" dt="2017-09-26T08:15:03.107" v="787" actId="208"/>
          <ac:spMkLst>
            <pc:docMk/>
            <pc:sldMk cId="2129410038" sldId="322"/>
            <ac:spMk id="3" creationId="{25228046-D1D4-4E10-9278-E8C28B1A6E22}"/>
          </ac:spMkLst>
        </pc:spChg>
        <pc:spChg chg="add del mod">
          <ac:chgData name="Ignazio Cannas" userId="67e5ac9e1195cde2" providerId="LiveId" clId="{666DE68F-FA2B-4704-A2B3-1F9521D8E448}" dt="2017-09-26T08:15:26.374" v="1105" actId="208"/>
          <ac:spMkLst>
            <pc:docMk/>
            <pc:sldMk cId="2129410038" sldId="322"/>
            <ac:spMk id="4" creationId="{A2E7311A-FB7F-4DE9-81BB-3D66579AC17E}"/>
          </ac:spMkLst>
        </pc:spChg>
        <pc:spChg chg="add del mod">
          <ac:chgData name="Ignazio Cannas" userId="67e5ac9e1195cde2" providerId="LiveId" clId="{666DE68F-FA2B-4704-A2B3-1F9521D8E448}" dt="2017-09-26T08:15:32.702" v="1423" actId="208"/>
          <ac:spMkLst>
            <pc:docMk/>
            <pc:sldMk cId="2129410038" sldId="322"/>
            <ac:spMk id="6" creationId="{674F04CA-5960-4574-8F02-F97A1D12290B}"/>
          </ac:spMkLst>
        </pc:spChg>
        <pc:spChg chg="add mod">
          <ac:chgData name="Ignazio Cannas" userId="67e5ac9e1195cde2" providerId="LiveId" clId="{666DE68F-FA2B-4704-A2B3-1F9521D8E448}" dt="2017-09-26T08:15:32.703" v="1427" actId="208"/>
          <ac:spMkLst>
            <pc:docMk/>
            <pc:sldMk cId="2129410038" sldId="322"/>
            <ac:spMk id="8" creationId="{F5BAB012-5C27-4BAE-9F49-74B41DFB46FE}"/>
          </ac:spMkLst>
        </pc:spChg>
      </pc:sldChg>
      <pc:sldChg chg="addSp delSp modSp">
        <pc:chgData name="Ignazio Cannas" userId="67e5ac9e1195cde2" providerId="LiveId" clId="{666DE68F-FA2B-4704-A2B3-1F9521D8E448}" dt="2017-09-26T08:15:32.704" v="1433" actId="208"/>
        <pc:sldMkLst>
          <pc:docMk/>
          <pc:sldMk cId="4145457808" sldId="323"/>
        </pc:sldMkLst>
        <pc:spChg chg="add del mod">
          <ac:chgData name="Ignazio Cannas" userId="67e5ac9e1195cde2" providerId="LiveId" clId="{666DE68F-FA2B-4704-A2B3-1F9521D8E448}" dt="2017-09-26T08:13:22.752" v="475" actId="208"/>
          <ac:spMkLst>
            <pc:docMk/>
            <pc:sldMk cId="4145457808" sldId="323"/>
            <ac:spMk id="2" creationId="{E1587C3F-A073-4148-99DE-1EEF9A9CE8E4}"/>
          </ac:spMkLst>
        </pc:spChg>
        <pc:spChg chg="add del mod">
          <ac:chgData name="Ignazio Cannas" userId="67e5ac9e1195cde2" providerId="LiveId" clId="{666DE68F-FA2B-4704-A2B3-1F9521D8E448}" dt="2017-09-26T08:15:03.108" v="793" actId="208"/>
          <ac:spMkLst>
            <pc:docMk/>
            <pc:sldMk cId="4145457808" sldId="323"/>
            <ac:spMk id="3" creationId="{99556C5C-1262-49B6-B4EB-EE84F6DA19EF}"/>
          </ac:spMkLst>
        </pc:spChg>
        <pc:spChg chg="add del mod">
          <ac:chgData name="Ignazio Cannas" userId="67e5ac9e1195cde2" providerId="LiveId" clId="{666DE68F-FA2B-4704-A2B3-1F9521D8E448}" dt="2017-09-26T08:15:26.375" v="1111" actId="208"/>
          <ac:spMkLst>
            <pc:docMk/>
            <pc:sldMk cId="4145457808" sldId="323"/>
            <ac:spMk id="5" creationId="{3BF3292F-373F-45C0-97FB-6649FF300079}"/>
          </ac:spMkLst>
        </pc:spChg>
        <pc:spChg chg="add del mod">
          <ac:chgData name="Ignazio Cannas" userId="67e5ac9e1195cde2" providerId="LiveId" clId="{666DE68F-FA2B-4704-A2B3-1F9521D8E448}" dt="2017-09-26T08:15:32.703" v="1429" actId="208"/>
          <ac:spMkLst>
            <pc:docMk/>
            <pc:sldMk cId="4145457808" sldId="323"/>
            <ac:spMk id="7" creationId="{C818CBBE-74B2-47F8-9F1E-C765B416A73F}"/>
          </ac:spMkLst>
        </pc:spChg>
        <pc:spChg chg="add mod">
          <ac:chgData name="Ignazio Cannas" userId="67e5ac9e1195cde2" providerId="LiveId" clId="{666DE68F-FA2B-4704-A2B3-1F9521D8E448}" dt="2017-09-26T08:15:32.704" v="1433" actId="208"/>
          <ac:spMkLst>
            <pc:docMk/>
            <pc:sldMk cId="4145457808" sldId="323"/>
            <ac:spMk id="8" creationId="{10E0E75F-FB36-4938-AD51-CBB82383E460}"/>
          </ac:spMkLst>
        </pc:spChg>
      </pc:sldChg>
      <pc:sldChg chg="addSp delSp modSp">
        <pc:chgData name="Ignazio Cannas" userId="67e5ac9e1195cde2" providerId="LiveId" clId="{666DE68F-FA2B-4704-A2B3-1F9521D8E448}" dt="2017-09-26T08:15:32.706" v="1439" actId="208"/>
        <pc:sldMkLst>
          <pc:docMk/>
          <pc:sldMk cId="31906298" sldId="324"/>
        </pc:sldMkLst>
        <pc:spChg chg="add del mod">
          <ac:chgData name="Ignazio Cannas" userId="67e5ac9e1195cde2" providerId="LiveId" clId="{666DE68F-FA2B-4704-A2B3-1F9521D8E448}" dt="2017-09-26T08:13:22.752" v="481" actId="208"/>
          <ac:spMkLst>
            <pc:docMk/>
            <pc:sldMk cId="31906298" sldId="324"/>
            <ac:spMk id="2" creationId="{CD73AD01-9550-424A-8210-6919C19B46FA}"/>
          </ac:spMkLst>
        </pc:spChg>
        <pc:spChg chg="add del mod">
          <ac:chgData name="Ignazio Cannas" userId="67e5ac9e1195cde2" providerId="LiveId" clId="{666DE68F-FA2B-4704-A2B3-1F9521D8E448}" dt="2017-09-26T08:15:03.110" v="799" actId="208"/>
          <ac:spMkLst>
            <pc:docMk/>
            <pc:sldMk cId="31906298" sldId="324"/>
            <ac:spMk id="3" creationId="{E479B3A9-B463-41F0-BB5C-71354A637454}"/>
          </ac:spMkLst>
        </pc:spChg>
        <pc:spChg chg="add del mod">
          <ac:chgData name="Ignazio Cannas" userId="67e5ac9e1195cde2" providerId="LiveId" clId="{666DE68F-FA2B-4704-A2B3-1F9521D8E448}" dt="2017-09-26T08:15:26.377" v="1117" actId="208"/>
          <ac:spMkLst>
            <pc:docMk/>
            <pc:sldMk cId="31906298" sldId="324"/>
            <ac:spMk id="4" creationId="{F6CF415D-193C-4A01-98C0-74BA18C37677}"/>
          </ac:spMkLst>
        </pc:spChg>
        <pc:spChg chg="add del mod">
          <ac:chgData name="Ignazio Cannas" userId="67e5ac9e1195cde2" providerId="LiveId" clId="{666DE68F-FA2B-4704-A2B3-1F9521D8E448}" dt="2017-09-26T08:15:32.705" v="1435" actId="208"/>
          <ac:spMkLst>
            <pc:docMk/>
            <pc:sldMk cId="31906298" sldId="324"/>
            <ac:spMk id="6" creationId="{6E33B3E3-2FFE-4778-BFC0-CF2630338552}"/>
          </ac:spMkLst>
        </pc:spChg>
        <pc:spChg chg="add mod">
          <ac:chgData name="Ignazio Cannas" userId="67e5ac9e1195cde2" providerId="LiveId" clId="{666DE68F-FA2B-4704-A2B3-1F9521D8E448}" dt="2017-09-26T08:15:32.706" v="1439" actId="208"/>
          <ac:spMkLst>
            <pc:docMk/>
            <pc:sldMk cId="31906298" sldId="324"/>
            <ac:spMk id="9" creationId="{30DACEDE-54EE-4BCC-A027-D1A9F0466941}"/>
          </ac:spMkLst>
        </pc:spChg>
      </pc:sldChg>
      <pc:sldChg chg="addSp delSp modSp">
        <pc:chgData name="Ignazio Cannas" userId="67e5ac9e1195cde2" providerId="LiveId" clId="{666DE68F-FA2B-4704-A2B3-1F9521D8E448}" dt="2017-09-26T08:15:32.709" v="1451" actId="208"/>
        <pc:sldMkLst>
          <pc:docMk/>
          <pc:sldMk cId="1970460241" sldId="325"/>
        </pc:sldMkLst>
        <pc:spChg chg="add del mod">
          <ac:chgData name="Ignazio Cannas" userId="67e5ac9e1195cde2" providerId="LiveId" clId="{666DE68F-FA2B-4704-A2B3-1F9521D8E448}" dt="2017-09-26T08:13:22.752" v="493" actId="208"/>
          <ac:spMkLst>
            <pc:docMk/>
            <pc:sldMk cId="1970460241" sldId="325"/>
            <ac:spMk id="2" creationId="{BE4688EF-4F91-41D8-BC59-711B35A34B02}"/>
          </ac:spMkLst>
        </pc:spChg>
        <pc:spChg chg="add del mod">
          <ac:chgData name="Ignazio Cannas" userId="67e5ac9e1195cde2" providerId="LiveId" clId="{666DE68F-FA2B-4704-A2B3-1F9521D8E448}" dt="2017-09-26T08:15:03.113" v="811" actId="208"/>
          <ac:spMkLst>
            <pc:docMk/>
            <pc:sldMk cId="1970460241" sldId="325"/>
            <ac:spMk id="3" creationId="{276EFB67-4A26-499A-A8E2-062673F7EE28}"/>
          </ac:spMkLst>
        </pc:spChg>
        <pc:spChg chg="add del mod">
          <ac:chgData name="Ignazio Cannas" userId="67e5ac9e1195cde2" providerId="LiveId" clId="{666DE68F-FA2B-4704-A2B3-1F9521D8E448}" dt="2017-09-26T08:15:26.380" v="1129" actId="208"/>
          <ac:spMkLst>
            <pc:docMk/>
            <pc:sldMk cId="1970460241" sldId="325"/>
            <ac:spMk id="5" creationId="{C0D8AF87-C850-4C69-A8ED-F2FF9805ABE7}"/>
          </ac:spMkLst>
        </pc:spChg>
        <pc:spChg chg="add del mod">
          <ac:chgData name="Ignazio Cannas" userId="67e5ac9e1195cde2" providerId="LiveId" clId="{666DE68F-FA2B-4704-A2B3-1F9521D8E448}" dt="2017-09-26T08:15:32.707" v="1447" actId="208"/>
          <ac:spMkLst>
            <pc:docMk/>
            <pc:sldMk cId="1970460241" sldId="325"/>
            <ac:spMk id="6" creationId="{7F2B8ADA-DF91-4498-9336-E20C5D2C153E}"/>
          </ac:spMkLst>
        </pc:spChg>
        <pc:spChg chg="add mod">
          <ac:chgData name="Ignazio Cannas" userId="67e5ac9e1195cde2" providerId="LiveId" clId="{666DE68F-FA2B-4704-A2B3-1F9521D8E448}" dt="2017-09-26T08:15:32.709" v="1451" actId="208"/>
          <ac:spMkLst>
            <pc:docMk/>
            <pc:sldMk cId="1970460241" sldId="325"/>
            <ac:spMk id="9" creationId="{810F664D-2FB8-439E-A9D9-D54DFB8F0345}"/>
          </ac:spMkLst>
        </pc:spChg>
      </pc:sldChg>
      <pc:sldChg chg="addSp delSp modSp">
        <pc:chgData name="Ignazio Cannas" userId="67e5ac9e1195cde2" providerId="LiveId" clId="{666DE68F-FA2B-4704-A2B3-1F9521D8E448}" dt="2017-09-26T08:15:32.707" v="1445" actId="208"/>
        <pc:sldMkLst>
          <pc:docMk/>
          <pc:sldMk cId="1794612874" sldId="326"/>
        </pc:sldMkLst>
        <pc:spChg chg="add del mod">
          <ac:chgData name="Ignazio Cannas" userId="67e5ac9e1195cde2" providerId="LiveId" clId="{666DE68F-FA2B-4704-A2B3-1F9521D8E448}" dt="2017-09-26T08:13:22.752" v="487" actId="208"/>
          <ac:spMkLst>
            <pc:docMk/>
            <pc:sldMk cId="1794612874" sldId="326"/>
            <ac:spMk id="2" creationId="{3393FB67-42E2-4C21-8FAF-6AFE01BA8CB2}"/>
          </ac:spMkLst>
        </pc:spChg>
        <pc:spChg chg="add del mod">
          <ac:chgData name="Ignazio Cannas" userId="67e5ac9e1195cde2" providerId="LiveId" clId="{666DE68F-FA2B-4704-A2B3-1F9521D8E448}" dt="2017-09-26T08:15:03.111" v="805" actId="208"/>
          <ac:spMkLst>
            <pc:docMk/>
            <pc:sldMk cId="1794612874" sldId="326"/>
            <ac:spMk id="3" creationId="{DDB5155C-E39D-4045-A00B-029A953B2581}"/>
          </ac:spMkLst>
        </pc:spChg>
        <pc:spChg chg="add del mod">
          <ac:chgData name="Ignazio Cannas" userId="67e5ac9e1195cde2" providerId="LiveId" clId="{666DE68F-FA2B-4704-A2B3-1F9521D8E448}" dt="2017-09-26T08:15:26.378" v="1123" actId="208"/>
          <ac:spMkLst>
            <pc:docMk/>
            <pc:sldMk cId="1794612874" sldId="326"/>
            <ac:spMk id="5" creationId="{ABCDE876-667C-4DC1-814D-2F3466A68921}"/>
          </ac:spMkLst>
        </pc:spChg>
        <pc:spChg chg="add del mod">
          <ac:chgData name="Ignazio Cannas" userId="67e5ac9e1195cde2" providerId="LiveId" clId="{666DE68F-FA2B-4704-A2B3-1F9521D8E448}" dt="2017-09-26T08:15:32.706" v="1441" actId="208"/>
          <ac:spMkLst>
            <pc:docMk/>
            <pc:sldMk cId="1794612874" sldId="326"/>
            <ac:spMk id="8" creationId="{49ADAB03-C0AF-457F-A335-E72C53596495}"/>
          </ac:spMkLst>
        </pc:spChg>
        <pc:spChg chg="add mod">
          <ac:chgData name="Ignazio Cannas" userId="67e5ac9e1195cde2" providerId="LiveId" clId="{666DE68F-FA2B-4704-A2B3-1F9521D8E448}" dt="2017-09-26T08:15:32.707" v="1445" actId="208"/>
          <ac:spMkLst>
            <pc:docMk/>
            <pc:sldMk cId="1794612874" sldId="326"/>
            <ac:spMk id="9" creationId="{97B1F672-83B4-4565-84BC-04C1EB5A70EE}"/>
          </ac:spMkLst>
        </pc:spChg>
      </pc:sldChg>
      <pc:sldChg chg="addSp delSp modSp">
        <pc:chgData name="Ignazio Cannas" userId="67e5ac9e1195cde2" providerId="LiveId" clId="{666DE68F-FA2B-4704-A2B3-1F9521D8E448}" dt="2017-09-26T08:15:32.713" v="1469" actId="208"/>
        <pc:sldMkLst>
          <pc:docMk/>
          <pc:sldMk cId="1636724647" sldId="328"/>
        </pc:sldMkLst>
        <pc:spChg chg="add del mod">
          <ac:chgData name="Ignazio Cannas" userId="67e5ac9e1195cde2" providerId="LiveId" clId="{666DE68F-FA2B-4704-A2B3-1F9521D8E448}" dt="2017-09-26T08:13:22.768" v="511" actId="208"/>
          <ac:spMkLst>
            <pc:docMk/>
            <pc:sldMk cId="1636724647" sldId="328"/>
            <ac:spMk id="2" creationId="{DD7B07A1-EA2C-4745-A962-1C249F5CD1D9}"/>
          </ac:spMkLst>
        </pc:spChg>
        <pc:spChg chg="add del mod">
          <ac:chgData name="Ignazio Cannas" userId="67e5ac9e1195cde2" providerId="LiveId" clId="{666DE68F-FA2B-4704-A2B3-1F9521D8E448}" dt="2017-09-26T08:15:03.117" v="829" actId="208"/>
          <ac:spMkLst>
            <pc:docMk/>
            <pc:sldMk cId="1636724647" sldId="328"/>
            <ac:spMk id="3" creationId="{02BD2422-5328-45D4-B407-C12CE7AE7FE1}"/>
          </ac:spMkLst>
        </pc:spChg>
        <pc:spChg chg="add del mod">
          <ac:chgData name="Ignazio Cannas" userId="67e5ac9e1195cde2" providerId="LiveId" clId="{666DE68F-FA2B-4704-A2B3-1F9521D8E448}" dt="2017-09-26T08:15:26.384" v="1147" actId="208"/>
          <ac:spMkLst>
            <pc:docMk/>
            <pc:sldMk cId="1636724647" sldId="328"/>
            <ac:spMk id="5" creationId="{263B7693-2A18-4803-89CE-DAC072644A2F}"/>
          </ac:spMkLst>
        </pc:spChg>
        <pc:spChg chg="add del mod">
          <ac:chgData name="Ignazio Cannas" userId="67e5ac9e1195cde2" providerId="LiveId" clId="{666DE68F-FA2B-4704-A2B3-1F9521D8E448}" dt="2017-09-26T08:15:32.712" v="1465" actId="208"/>
          <ac:spMkLst>
            <pc:docMk/>
            <pc:sldMk cId="1636724647" sldId="328"/>
            <ac:spMk id="8" creationId="{A5A0815D-4762-4A4D-8507-EF10311264F0}"/>
          </ac:spMkLst>
        </pc:spChg>
        <pc:spChg chg="add mod">
          <ac:chgData name="Ignazio Cannas" userId="67e5ac9e1195cde2" providerId="LiveId" clId="{666DE68F-FA2B-4704-A2B3-1F9521D8E448}" dt="2017-09-26T08:15:32.713" v="1469" actId="208"/>
          <ac:spMkLst>
            <pc:docMk/>
            <pc:sldMk cId="1636724647" sldId="328"/>
            <ac:spMk id="9" creationId="{E547ED34-F45E-43A5-8D33-3D6442CA0557}"/>
          </ac:spMkLst>
        </pc:spChg>
      </pc:sldChg>
      <pc:sldChg chg="addSp delSp modSp">
        <pc:chgData name="Ignazio Cannas" userId="67e5ac9e1195cde2" providerId="LiveId" clId="{666DE68F-FA2B-4704-A2B3-1F9521D8E448}" dt="2017-09-26T08:15:32.714" v="1475" actId="208"/>
        <pc:sldMkLst>
          <pc:docMk/>
          <pc:sldMk cId="3990532039" sldId="330"/>
        </pc:sldMkLst>
        <pc:spChg chg="add del mod">
          <ac:chgData name="Ignazio Cannas" userId="67e5ac9e1195cde2" providerId="LiveId" clId="{666DE68F-FA2B-4704-A2B3-1F9521D8E448}" dt="2017-09-26T08:13:22.768" v="517" actId="208"/>
          <ac:spMkLst>
            <pc:docMk/>
            <pc:sldMk cId="3990532039" sldId="330"/>
            <ac:spMk id="2" creationId="{292DD7CA-99F7-4A01-B498-9874762E4357}"/>
          </ac:spMkLst>
        </pc:spChg>
        <pc:spChg chg="add del mod">
          <ac:chgData name="Ignazio Cannas" userId="67e5ac9e1195cde2" providerId="LiveId" clId="{666DE68F-FA2B-4704-A2B3-1F9521D8E448}" dt="2017-09-26T08:15:03.118" v="835" actId="208"/>
          <ac:spMkLst>
            <pc:docMk/>
            <pc:sldMk cId="3990532039" sldId="330"/>
            <ac:spMk id="3" creationId="{92A5C739-1F15-4242-AEB1-3F9CBCA48ED2}"/>
          </ac:spMkLst>
        </pc:spChg>
        <pc:spChg chg="add del mod">
          <ac:chgData name="Ignazio Cannas" userId="67e5ac9e1195cde2" providerId="LiveId" clId="{666DE68F-FA2B-4704-A2B3-1F9521D8E448}" dt="2017-09-26T08:15:26.385" v="1153" actId="208"/>
          <ac:spMkLst>
            <pc:docMk/>
            <pc:sldMk cId="3990532039" sldId="330"/>
            <ac:spMk id="5" creationId="{2D4D1D44-3EE9-425F-8F45-9D2CDB3ED9F0}"/>
          </ac:spMkLst>
        </pc:spChg>
        <pc:spChg chg="add del mod">
          <ac:chgData name="Ignazio Cannas" userId="67e5ac9e1195cde2" providerId="LiveId" clId="{666DE68F-FA2B-4704-A2B3-1F9521D8E448}" dt="2017-09-26T08:15:32.713" v="1471" actId="208"/>
          <ac:spMkLst>
            <pc:docMk/>
            <pc:sldMk cId="3990532039" sldId="330"/>
            <ac:spMk id="6" creationId="{4FE41BF6-DBA8-4933-A93C-F564CA7E151A}"/>
          </ac:spMkLst>
        </pc:spChg>
        <pc:spChg chg="add mod">
          <ac:chgData name="Ignazio Cannas" userId="67e5ac9e1195cde2" providerId="LiveId" clId="{666DE68F-FA2B-4704-A2B3-1F9521D8E448}" dt="2017-09-26T08:15:32.714" v="1475" actId="208"/>
          <ac:spMkLst>
            <pc:docMk/>
            <pc:sldMk cId="3990532039" sldId="330"/>
            <ac:spMk id="7" creationId="{B059ADC1-8958-4563-BE00-38E665E2B008}"/>
          </ac:spMkLst>
        </pc:spChg>
      </pc:sldChg>
      <pc:sldChg chg="addSp delSp modSp">
        <pc:chgData name="Ignazio Cannas" userId="67e5ac9e1195cde2" providerId="LiveId" clId="{666DE68F-FA2B-4704-A2B3-1F9521D8E448}" dt="2017-09-26T08:15:32.717" v="1487" actId="208"/>
        <pc:sldMkLst>
          <pc:docMk/>
          <pc:sldMk cId="601710667" sldId="331"/>
        </pc:sldMkLst>
        <pc:spChg chg="add del mod">
          <ac:chgData name="Ignazio Cannas" userId="67e5ac9e1195cde2" providerId="LiveId" clId="{666DE68F-FA2B-4704-A2B3-1F9521D8E448}" dt="2017-09-26T08:13:22.768" v="529" actId="208"/>
          <ac:spMkLst>
            <pc:docMk/>
            <pc:sldMk cId="601710667" sldId="331"/>
            <ac:spMk id="5" creationId="{07BA27CB-F733-4DAD-89E2-7FFC583F9B5F}"/>
          </ac:spMkLst>
        </pc:spChg>
        <pc:spChg chg="add del mod">
          <ac:chgData name="Ignazio Cannas" userId="67e5ac9e1195cde2" providerId="LiveId" clId="{666DE68F-FA2B-4704-A2B3-1F9521D8E448}" dt="2017-09-26T08:15:03.120" v="847" actId="208"/>
          <ac:spMkLst>
            <pc:docMk/>
            <pc:sldMk cId="601710667" sldId="331"/>
            <ac:spMk id="7" creationId="{700FD9D9-4967-47FA-9BA7-264B05B81389}"/>
          </ac:spMkLst>
        </pc:spChg>
        <pc:spChg chg="add del mod">
          <ac:chgData name="Ignazio Cannas" userId="67e5ac9e1195cde2" providerId="LiveId" clId="{666DE68F-FA2B-4704-A2B3-1F9521D8E448}" dt="2017-09-26T08:15:26.387" v="1165" actId="208"/>
          <ac:spMkLst>
            <pc:docMk/>
            <pc:sldMk cId="601710667" sldId="331"/>
            <ac:spMk id="8" creationId="{6453D931-CDC9-4184-850E-0C94560B29FC}"/>
          </ac:spMkLst>
        </pc:spChg>
        <pc:spChg chg="add del mod">
          <ac:chgData name="Ignazio Cannas" userId="67e5ac9e1195cde2" providerId="LiveId" clId="{666DE68F-FA2B-4704-A2B3-1F9521D8E448}" dt="2017-09-26T08:15:32.716" v="1483" actId="208"/>
          <ac:spMkLst>
            <pc:docMk/>
            <pc:sldMk cId="601710667" sldId="331"/>
            <ac:spMk id="9" creationId="{9D64CEFE-7F7B-4990-A65B-697207A28F12}"/>
          </ac:spMkLst>
        </pc:spChg>
        <pc:spChg chg="add mod">
          <ac:chgData name="Ignazio Cannas" userId="67e5ac9e1195cde2" providerId="LiveId" clId="{666DE68F-FA2B-4704-A2B3-1F9521D8E448}" dt="2017-09-26T08:15:32.717" v="1487" actId="208"/>
          <ac:spMkLst>
            <pc:docMk/>
            <pc:sldMk cId="601710667" sldId="331"/>
            <ac:spMk id="10" creationId="{3B423F77-AC5E-472E-BDE6-43F70D5F9DFB}"/>
          </ac:spMkLst>
        </pc:spChg>
      </pc:sldChg>
      <pc:sldChg chg="addSp delSp modSp">
        <pc:chgData name="Ignazio Cannas" userId="67e5ac9e1195cde2" providerId="LiveId" clId="{666DE68F-FA2B-4704-A2B3-1F9521D8E448}" dt="2017-09-26T08:15:32.718" v="1493" actId="208"/>
        <pc:sldMkLst>
          <pc:docMk/>
          <pc:sldMk cId="2435637929" sldId="332"/>
        </pc:sldMkLst>
        <pc:spChg chg="add del mod">
          <ac:chgData name="Ignazio Cannas" userId="67e5ac9e1195cde2" providerId="LiveId" clId="{666DE68F-FA2B-4704-A2B3-1F9521D8E448}" dt="2017-09-26T08:13:22.768" v="535" actId="208"/>
          <ac:spMkLst>
            <pc:docMk/>
            <pc:sldMk cId="2435637929" sldId="332"/>
            <ac:spMk id="3" creationId="{6F601A0C-5AB4-44BE-BBA5-B1C5E9FC7CF3}"/>
          </ac:spMkLst>
        </pc:spChg>
        <pc:spChg chg="add del mod">
          <ac:chgData name="Ignazio Cannas" userId="67e5ac9e1195cde2" providerId="LiveId" clId="{666DE68F-FA2B-4704-A2B3-1F9521D8E448}" dt="2017-09-26T08:15:03.122" v="853" actId="208"/>
          <ac:spMkLst>
            <pc:docMk/>
            <pc:sldMk cId="2435637929" sldId="332"/>
            <ac:spMk id="5" creationId="{CC877961-A2C3-41CD-859B-9367A9C37B6E}"/>
          </ac:spMkLst>
        </pc:spChg>
        <pc:spChg chg="add del mod">
          <ac:chgData name="Ignazio Cannas" userId="67e5ac9e1195cde2" providerId="LiveId" clId="{666DE68F-FA2B-4704-A2B3-1F9521D8E448}" dt="2017-09-26T08:15:26.389" v="1171" actId="208"/>
          <ac:spMkLst>
            <pc:docMk/>
            <pc:sldMk cId="2435637929" sldId="332"/>
            <ac:spMk id="8" creationId="{76D58583-A915-43E6-ADE6-1D926C082E8A}"/>
          </ac:spMkLst>
        </pc:spChg>
        <pc:spChg chg="add del mod">
          <ac:chgData name="Ignazio Cannas" userId="67e5ac9e1195cde2" providerId="LiveId" clId="{666DE68F-FA2B-4704-A2B3-1F9521D8E448}" dt="2017-09-26T08:15:32.717" v="1489" actId="208"/>
          <ac:spMkLst>
            <pc:docMk/>
            <pc:sldMk cId="2435637929" sldId="332"/>
            <ac:spMk id="9" creationId="{5C4150FA-0929-413A-969C-4E42BAAF68EE}"/>
          </ac:spMkLst>
        </pc:spChg>
        <pc:spChg chg="add mod">
          <ac:chgData name="Ignazio Cannas" userId="67e5ac9e1195cde2" providerId="LiveId" clId="{666DE68F-FA2B-4704-A2B3-1F9521D8E448}" dt="2017-09-26T08:15:32.718" v="1493" actId="208"/>
          <ac:spMkLst>
            <pc:docMk/>
            <pc:sldMk cId="2435637929" sldId="332"/>
            <ac:spMk id="10" creationId="{88203942-D6A6-496B-8B4F-0F852208C241}"/>
          </ac:spMkLst>
        </pc:spChg>
      </pc:sldChg>
      <pc:sldChg chg="addSp delSp modSp">
        <pc:chgData name="Ignazio Cannas" userId="67e5ac9e1195cde2" providerId="LiveId" clId="{666DE68F-FA2B-4704-A2B3-1F9521D8E448}" dt="2017-09-26T08:15:32.721" v="1505" actId="208"/>
        <pc:sldMkLst>
          <pc:docMk/>
          <pc:sldMk cId="871758407" sldId="333"/>
        </pc:sldMkLst>
        <pc:spChg chg="add del mod">
          <ac:chgData name="Ignazio Cannas" userId="67e5ac9e1195cde2" providerId="LiveId" clId="{666DE68F-FA2B-4704-A2B3-1F9521D8E448}" dt="2017-09-26T08:13:22.768" v="547" actId="208"/>
          <ac:spMkLst>
            <pc:docMk/>
            <pc:sldMk cId="871758407" sldId="333"/>
            <ac:spMk id="3" creationId="{AC80D1AC-C18C-4ED7-9467-9ACD8ECB5CE1}"/>
          </ac:spMkLst>
        </pc:spChg>
        <pc:spChg chg="add del mod">
          <ac:chgData name="Ignazio Cannas" userId="67e5ac9e1195cde2" providerId="LiveId" clId="{666DE68F-FA2B-4704-A2B3-1F9521D8E448}" dt="2017-09-26T08:15:03.125" v="865" actId="208"/>
          <ac:spMkLst>
            <pc:docMk/>
            <pc:sldMk cId="871758407" sldId="333"/>
            <ac:spMk id="7" creationId="{06C381F3-12CA-4DF4-A1E0-427C44229377}"/>
          </ac:spMkLst>
        </pc:spChg>
        <pc:spChg chg="add del mod">
          <ac:chgData name="Ignazio Cannas" userId="67e5ac9e1195cde2" providerId="LiveId" clId="{666DE68F-FA2B-4704-A2B3-1F9521D8E448}" dt="2017-09-26T08:15:26.391" v="1183" actId="208"/>
          <ac:spMkLst>
            <pc:docMk/>
            <pc:sldMk cId="871758407" sldId="333"/>
            <ac:spMk id="10" creationId="{F04C3194-3B3C-4C1E-AD21-3FB7BBCC8524}"/>
          </ac:spMkLst>
        </pc:spChg>
        <pc:spChg chg="add del mod">
          <ac:chgData name="Ignazio Cannas" userId="67e5ac9e1195cde2" providerId="LiveId" clId="{666DE68F-FA2B-4704-A2B3-1F9521D8E448}" dt="2017-09-26T08:15:32.720" v="1501" actId="208"/>
          <ac:spMkLst>
            <pc:docMk/>
            <pc:sldMk cId="871758407" sldId="333"/>
            <ac:spMk id="11" creationId="{B2F448B7-D227-445E-A043-E6B5502163F4}"/>
          </ac:spMkLst>
        </pc:spChg>
        <pc:spChg chg="add mod">
          <ac:chgData name="Ignazio Cannas" userId="67e5ac9e1195cde2" providerId="LiveId" clId="{666DE68F-FA2B-4704-A2B3-1F9521D8E448}" dt="2017-09-26T08:15:32.721" v="1505" actId="208"/>
          <ac:spMkLst>
            <pc:docMk/>
            <pc:sldMk cId="871758407" sldId="333"/>
            <ac:spMk id="12" creationId="{D2189EFE-DCD4-4F1C-9DEA-A91981B2117A}"/>
          </ac:spMkLst>
        </pc:spChg>
      </pc:sldChg>
      <pc:sldChg chg="addSp delSp modSp">
        <pc:chgData name="Ignazio Cannas" userId="67e5ac9e1195cde2" providerId="LiveId" clId="{666DE68F-FA2B-4704-A2B3-1F9521D8E448}" dt="2017-09-26T08:15:32.693" v="1385" actId="208"/>
        <pc:sldMkLst>
          <pc:docMk/>
          <pc:sldMk cId="1148534038" sldId="336"/>
        </pc:sldMkLst>
        <pc:spChg chg="add del mod">
          <ac:chgData name="Ignazio Cannas" userId="67e5ac9e1195cde2" providerId="LiveId" clId="{666DE68F-FA2B-4704-A2B3-1F9521D8E448}" dt="2017-09-26T08:13:22.752" v="427" actId="208"/>
          <ac:spMkLst>
            <pc:docMk/>
            <pc:sldMk cId="1148534038" sldId="336"/>
            <ac:spMk id="2" creationId="{B4AA6DAF-19DB-4701-ACD7-7448E2151458}"/>
          </ac:spMkLst>
        </pc:spChg>
        <pc:spChg chg="add del mod">
          <ac:chgData name="Ignazio Cannas" userId="67e5ac9e1195cde2" providerId="LiveId" clId="{666DE68F-FA2B-4704-A2B3-1F9521D8E448}" dt="2017-09-26T08:15:03.098" v="745" actId="208"/>
          <ac:spMkLst>
            <pc:docMk/>
            <pc:sldMk cId="1148534038" sldId="336"/>
            <ac:spMk id="3" creationId="{D848CB00-55D6-424C-904D-A617075CC2AA}"/>
          </ac:spMkLst>
        </pc:spChg>
        <pc:spChg chg="add del mod">
          <ac:chgData name="Ignazio Cannas" userId="67e5ac9e1195cde2" providerId="LiveId" clId="{666DE68F-FA2B-4704-A2B3-1F9521D8E448}" dt="2017-09-26T08:15:26.365" v="1063" actId="208"/>
          <ac:spMkLst>
            <pc:docMk/>
            <pc:sldMk cId="1148534038" sldId="336"/>
            <ac:spMk id="4" creationId="{A5901C16-CB12-421F-A031-3EE0B3A3C45A}"/>
          </ac:spMkLst>
        </pc:spChg>
        <pc:spChg chg="add del mod">
          <ac:chgData name="Ignazio Cannas" userId="67e5ac9e1195cde2" providerId="LiveId" clId="{666DE68F-FA2B-4704-A2B3-1F9521D8E448}" dt="2017-09-26T08:15:32.692" v="1381" actId="208"/>
          <ac:spMkLst>
            <pc:docMk/>
            <pc:sldMk cId="1148534038" sldId="336"/>
            <ac:spMk id="6" creationId="{BA60C540-B5CD-4A3E-9EC9-5E0C4BB2005F}"/>
          </ac:spMkLst>
        </pc:spChg>
        <pc:spChg chg="add mod">
          <ac:chgData name="Ignazio Cannas" userId="67e5ac9e1195cde2" providerId="LiveId" clId="{666DE68F-FA2B-4704-A2B3-1F9521D8E448}" dt="2017-09-26T08:15:32.693" v="1385" actId="208"/>
          <ac:spMkLst>
            <pc:docMk/>
            <pc:sldMk cId="1148534038" sldId="336"/>
            <ac:spMk id="8" creationId="{8B3928BE-2152-46B8-90C2-9D23872C56EC}"/>
          </ac:spMkLst>
        </pc:spChg>
      </pc:sldChg>
      <pc:sldChg chg="addSp delSp modSp">
        <pc:chgData name="Ignazio Cannas" userId="67e5ac9e1195cde2" providerId="LiveId" clId="{666DE68F-FA2B-4704-A2B3-1F9521D8E448}" dt="2017-09-26T08:15:32.671" v="1313" actId="208"/>
        <pc:sldMkLst>
          <pc:docMk/>
          <pc:sldMk cId="259598833" sldId="347"/>
        </pc:sldMkLst>
        <pc:spChg chg="add del mod">
          <ac:chgData name="Ignazio Cannas" userId="67e5ac9e1195cde2" providerId="LiveId" clId="{666DE68F-FA2B-4704-A2B3-1F9521D8E448}" dt="2017-09-26T08:13:22.737" v="355" actId="208"/>
          <ac:spMkLst>
            <pc:docMk/>
            <pc:sldMk cId="259598833" sldId="347"/>
            <ac:spMk id="3" creationId="{C1852B10-BE84-4B5C-9FBB-A21985C48395}"/>
          </ac:spMkLst>
        </pc:spChg>
        <pc:spChg chg="add del mod">
          <ac:chgData name="Ignazio Cannas" userId="67e5ac9e1195cde2" providerId="LiveId" clId="{666DE68F-FA2B-4704-A2B3-1F9521D8E448}" dt="2017-09-26T08:15:03.080" v="673" actId="208"/>
          <ac:spMkLst>
            <pc:docMk/>
            <pc:sldMk cId="259598833" sldId="347"/>
            <ac:spMk id="5" creationId="{6CF4EF11-A5F7-461A-84AD-74ECEA4402DC}"/>
          </ac:spMkLst>
        </pc:spChg>
        <pc:spChg chg="add del mod">
          <ac:chgData name="Ignazio Cannas" userId="67e5ac9e1195cde2" providerId="LiveId" clId="{666DE68F-FA2B-4704-A2B3-1F9521D8E448}" dt="2017-09-26T08:15:26.349" v="991" actId="208"/>
          <ac:spMkLst>
            <pc:docMk/>
            <pc:sldMk cId="259598833" sldId="347"/>
            <ac:spMk id="6" creationId="{A32CEE44-0EF6-4E8F-88A3-9996E4503520}"/>
          </ac:spMkLst>
        </pc:spChg>
        <pc:spChg chg="add del mod">
          <ac:chgData name="Ignazio Cannas" userId="67e5ac9e1195cde2" providerId="LiveId" clId="{666DE68F-FA2B-4704-A2B3-1F9521D8E448}" dt="2017-09-26T08:15:32.671" v="1309" actId="208"/>
          <ac:spMkLst>
            <pc:docMk/>
            <pc:sldMk cId="259598833" sldId="347"/>
            <ac:spMk id="7" creationId="{3422770D-7A0F-46AF-80B0-7B2C50813482}"/>
          </ac:spMkLst>
        </pc:spChg>
        <pc:spChg chg="add mod">
          <ac:chgData name="Ignazio Cannas" userId="67e5ac9e1195cde2" providerId="LiveId" clId="{666DE68F-FA2B-4704-A2B3-1F9521D8E448}" dt="2017-09-26T08:15:32.671" v="1313" actId="208"/>
          <ac:spMkLst>
            <pc:docMk/>
            <pc:sldMk cId="259598833" sldId="347"/>
            <ac:spMk id="8" creationId="{5889236F-DBEA-47AC-ADD1-5C082A7836DB}"/>
          </ac:spMkLst>
        </pc:spChg>
      </pc:sldChg>
      <pc:sldChg chg="addSp delSp modSp">
        <pc:chgData name="Ignazio Cannas" userId="67e5ac9e1195cde2" providerId="LiveId" clId="{666DE68F-FA2B-4704-A2B3-1F9521D8E448}" dt="2017-09-26T08:15:32.710" v="1457" actId="208"/>
        <pc:sldMkLst>
          <pc:docMk/>
          <pc:sldMk cId="2893424150" sldId="348"/>
        </pc:sldMkLst>
        <pc:spChg chg="add del mod">
          <ac:chgData name="Ignazio Cannas" userId="67e5ac9e1195cde2" providerId="LiveId" clId="{666DE68F-FA2B-4704-A2B3-1F9521D8E448}" dt="2017-09-26T08:13:22.768" v="499" actId="208"/>
          <ac:spMkLst>
            <pc:docMk/>
            <pc:sldMk cId="2893424150" sldId="348"/>
            <ac:spMk id="2" creationId="{F0F41A99-8146-4728-8CA1-32625CEE57B1}"/>
          </ac:spMkLst>
        </pc:spChg>
        <pc:spChg chg="add del mod">
          <ac:chgData name="Ignazio Cannas" userId="67e5ac9e1195cde2" providerId="LiveId" clId="{666DE68F-FA2B-4704-A2B3-1F9521D8E448}" dt="2017-09-26T08:15:03.114" v="817" actId="208"/>
          <ac:spMkLst>
            <pc:docMk/>
            <pc:sldMk cId="2893424150" sldId="348"/>
            <ac:spMk id="3" creationId="{21120BE8-4EB3-42F3-B9E3-E44AC9CB99C4}"/>
          </ac:spMkLst>
        </pc:spChg>
        <pc:spChg chg="add del mod">
          <ac:chgData name="Ignazio Cannas" userId="67e5ac9e1195cde2" providerId="LiveId" clId="{666DE68F-FA2B-4704-A2B3-1F9521D8E448}" dt="2017-09-26T08:15:26.381" v="1135" actId="208"/>
          <ac:spMkLst>
            <pc:docMk/>
            <pc:sldMk cId="2893424150" sldId="348"/>
            <ac:spMk id="4" creationId="{E3946218-F76B-41CF-97AF-8317DB538DD9}"/>
          </ac:spMkLst>
        </pc:spChg>
        <pc:spChg chg="add del mod">
          <ac:chgData name="Ignazio Cannas" userId="67e5ac9e1195cde2" providerId="LiveId" clId="{666DE68F-FA2B-4704-A2B3-1F9521D8E448}" dt="2017-09-26T08:15:32.709" v="1453" actId="208"/>
          <ac:spMkLst>
            <pc:docMk/>
            <pc:sldMk cId="2893424150" sldId="348"/>
            <ac:spMk id="5" creationId="{803E74CA-960F-43B8-911A-BCBF6BA3A918}"/>
          </ac:spMkLst>
        </pc:spChg>
        <pc:spChg chg="add mod">
          <ac:chgData name="Ignazio Cannas" userId="67e5ac9e1195cde2" providerId="LiveId" clId="{666DE68F-FA2B-4704-A2B3-1F9521D8E448}" dt="2017-09-26T08:15:32.710" v="1457" actId="208"/>
          <ac:spMkLst>
            <pc:docMk/>
            <pc:sldMk cId="2893424150" sldId="348"/>
            <ac:spMk id="6" creationId="{D0A57BF0-D7B4-4FC7-A632-417DF49148BD}"/>
          </ac:spMkLst>
        </pc:spChg>
      </pc:sldChg>
      <pc:sldChg chg="addSp delSp modSp">
        <pc:chgData name="Ignazio Cannas" userId="67e5ac9e1195cde2" providerId="LiveId" clId="{666DE68F-FA2B-4704-A2B3-1F9521D8E448}" dt="2017-09-26T08:15:32.699" v="1409" actId="208"/>
        <pc:sldMkLst>
          <pc:docMk/>
          <pc:sldMk cId="1320051669" sldId="349"/>
        </pc:sldMkLst>
        <pc:spChg chg="add del mod">
          <ac:chgData name="Ignazio Cannas" userId="67e5ac9e1195cde2" providerId="LiveId" clId="{666DE68F-FA2B-4704-A2B3-1F9521D8E448}" dt="2017-09-26T08:13:22.752" v="451" actId="208"/>
          <ac:spMkLst>
            <pc:docMk/>
            <pc:sldMk cId="1320051669" sldId="349"/>
            <ac:spMk id="2" creationId="{B8955C19-75B0-4834-A054-9153AE8801C3}"/>
          </ac:spMkLst>
        </pc:spChg>
        <pc:spChg chg="add del mod">
          <ac:chgData name="Ignazio Cannas" userId="67e5ac9e1195cde2" providerId="LiveId" clId="{666DE68F-FA2B-4704-A2B3-1F9521D8E448}" dt="2017-09-26T08:15:03.103" v="769" actId="208"/>
          <ac:spMkLst>
            <pc:docMk/>
            <pc:sldMk cId="1320051669" sldId="349"/>
            <ac:spMk id="3" creationId="{33F513FF-1E60-4C85-AB7D-E8BB6A8D5DA4}"/>
          </ac:spMkLst>
        </pc:spChg>
        <pc:spChg chg="add del mod">
          <ac:chgData name="Ignazio Cannas" userId="67e5ac9e1195cde2" providerId="LiveId" clId="{666DE68F-FA2B-4704-A2B3-1F9521D8E448}" dt="2017-09-26T08:15:26.370" v="1087" actId="208"/>
          <ac:spMkLst>
            <pc:docMk/>
            <pc:sldMk cId="1320051669" sldId="349"/>
            <ac:spMk id="4" creationId="{8855858D-3B0C-4A24-ABD9-7C0ACB058A5B}"/>
          </ac:spMkLst>
        </pc:spChg>
        <pc:spChg chg="add del mod">
          <ac:chgData name="Ignazio Cannas" userId="67e5ac9e1195cde2" providerId="LiveId" clId="{666DE68F-FA2B-4704-A2B3-1F9521D8E448}" dt="2017-09-26T08:15:32.698" v="1405" actId="208"/>
          <ac:spMkLst>
            <pc:docMk/>
            <pc:sldMk cId="1320051669" sldId="349"/>
            <ac:spMk id="5" creationId="{C854F28D-797F-4F99-9176-87D6373B67B3}"/>
          </ac:spMkLst>
        </pc:spChg>
        <pc:spChg chg="add mod">
          <ac:chgData name="Ignazio Cannas" userId="67e5ac9e1195cde2" providerId="LiveId" clId="{666DE68F-FA2B-4704-A2B3-1F9521D8E448}" dt="2017-09-26T08:15:32.699" v="1409" actId="208"/>
          <ac:spMkLst>
            <pc:docMk/>
            <pc:sldMk cId="1320051669" sldId="349"/>
            <ac:spMk id="6" creationId="{AC94B3A9-C229-46F9-BFF5-E62CF2AEEF95}"/>
          </ac:spMkLst>
        </pc:spChg>
      </pc:sldChg>
      <pc:sldChg chg="addSp delSp modSp">
        <pc:chgData name="Ignazio Cannas" userId="67e5ac9e1195cde2" providerId="LiveId" clId="{666DE68F-FA2B-4704-A2B3-1F9521D8E448}" dt="2017-09-26T08:15:32.700" v="1415" actId="208"/>
        <pc:sldMkLst>
          <pc:docMk/>
          <pc:sldMk cId="2532999443" sldId="350"/>
        </pc:sldMkLst>
        <pc:spChg chg="add del mod">
          <ac:chgData name="Ignazio Cannas" userId="67e5ac9e1195cde2" providerId="LiveId" clId="{666DE68F-FA2B-4704-A2B3-1F9521D8E448}" dt="2017-09-26T08:13:22.752" v="457" actId="208"/>
          <ac:spMkLst>
            <pc:docMk/>
            <pc:sldMk cId="2532999443" sldId="350"/>
            <ac:spMk id="2" creationId="{B3FAEACC-C352-430C-8423-725BBE0A419C}"/>
          </ac:spMkLst>
        </pc:spChg>
        <pc:spChg chg="add del mod">
          <ac:chgData name="Ignazio Cannas" userId="67e5ac9e1195cde2" providerId="LiveId" clId="{666DE68F-FA2B-4704-A2B3-1F9521D8E448}" dt="2017-09-26T08:15:03.104" v="775" actId="208"/>
          <ac:spMkLst>
            <pc:docMk/>
            <pc:sldMk cId="2532999443" sldId="350"/>
            <ac:spMk id="3" creationId="{9B4EFB86-08D5-4F3D-8000-9E10BAEFF087}"/>
          </ac:spMkLst>
        </pc:spChg>
        <pc:spChg chg="add del mod">
          <ac:chgData name="Ignazio Cannas" userId="67e5ac9e1195cde2" providerId="LiveId" clId="{666DE68F-FA2B-4704-A2B3-1F9521D8E448}" dt="2017-09-26T08:15:26.372" v="1093" actId="208"/>
          <ac:spMkLst>
            <pc:docMk/>
            <pc:sldMk cId="2532999443" sldId="350"/>
            <ac:spMk id="5" creationId="{2B1314C3-CC37-42DA-9ACE-42100F9A5339}"/>
          </ac:spMkLst>
        </pc:spChg>
        <pc:spChg chg="add del mod">
          <ac:chgData name="Ignazio Cannas" userId="67e5ac9e1195cde2" providerId="LiveId" clId="{666DE68F-FA2B-4704-A2B3-1F9521D8E448}" dt="2017-09-26T08:15:32.699" v="1411" actId="208"/>
          <ac:spMkLst>
            <pc:docMk/>
            <pc:sldMk cId="2532999443" sldId="350"/>
            <ac:spMk id="8" creationId="{8D5CE7FA-AE21-4C2C-A7DE-74B29BFB4489}"/>
          </ac:spMkLst>
        </pc:spChg>
        <pc:spChg chg="add mod">
          <ac:chgData name="Ignazio Cannas" userId="67e5ac9e1195cde2" providerId="LiveId" clId="{666DE68F-FA2B-4704-A2B3-1F9521D8E448}" dt="2017-09-26T08:15:32.700" v="1415" actId="208"/>
          <ac:spMkLst>
            <pc:docMk/>
            <pc:sldMk cId="2532999443" sldId="350"/>
            <ac:spMk id="9" creationId="{8A81E2B7-0CC8-42E7-9945-2C2B25D7DA56}"/>
          </ac:spMkLst>
        </pc:spChg>
      </pc:sldChg>
      <pc:sldChg chg="addSp delSp modSp">
        <pc:chgData name="Ignazio Cannas" userId="67e5ac9e1195cde2" providerId="LiveId" clId="{666DE68F-FA2B-4704-A2B3-1F9521D8E448}" dt="2017-09-26T08:15:32.716" v="1481" actId="208"/>
        <pc:sldMkLst>
          <pc:docMk/>
          <pc:sldMk cId="1594924172" sldId="351"/>
        </pc:sldMkLst>
        <pc:spChg chg="add del mod">
          <ac:chgData name="Ignazio Cannas" userId="67e5ac9e1195cde2" providerId="LiveId" clId="{666DE68F-FA2B-4704-A2B3-1F9521D8E448}" dt="2017-09-26T08:13:22.768" v="523" actId="208"/>
          <ac:spMkLst>
            <pc:docMk/>
            <pc:sldMk cId="1594924172" sldId="351"/>
            <ac:spMk id="2" creationId="{C2DF40BF-C61C-4A9B-8819-87CC1D283BC0}"/>
          </ac:spMkLst>
        </pc:spChg>
        <pc:spChg chg="add del mod">
          <ac:chgData name="Ignazio Cannas" userId="67e5ac9e1195cde2" providerId="LiveId" clId="{666DE68F-FA2B-4704-A2B3-1F9521D8E448}" dt="2017-09-26T08:15:03.119" v="841" actId="208"/>
          <ac:spMkLst>
            <pc:docMk/>
            <pc:sldMk cId="1594924172" sldId="351"/>
            <ac:spMk id="3" creationId="{9D1A0981-6C2C-4394-8635-4D95678D1AC2}"/>
          </ac:spMkLst>
        </pc:spChg>
        <pc:spChg chg="add del mod">
          <ac:chgData name="Ignazio Cannas" userId="67e5ac9e1195cde2" providerId="LiveId" clId="{666DE68F-FA2B-4704-A2B3-1F9521D8E448}" dt="2017-09-26T08:15:26.386" v="1159" actId="208"/>
          <ac:spMkLst>
            <pc:docMk/>
            <pc:sldMk cId="1594924172" sldId="351"/>
            <ac:spMk id="6" creationId="{32044EE7-14FB-4538-933E-7B5ECDA082DB}"/>
          </ac:spMkLst>
        </pc:spChg>
        <pc:spChg chg="add del mod">
          <ac:chgData name="Ignazio Cannas" userId="67e5ac9e1195cde2" providerId="LiveId" clId="{666DE68F-FA2B-4704-A2B3-1F9521D8E448}" dt="2017-09-26T08:15:32.715" v="1477" actId="208"/>
          <ac:spMkLst>
            <pc:docMk/>
            <pc:sldMk cId="1594924172" sldId="351"/>
            <ac:spMk id="8" creationId="{D9281132-CCF2-4F36-9EF9-C7F7ACE5578A}"/>
          </ac:spMkLst>
        </pc:spChg>
        <pc:spChg chg="add mod">
          <ac:chgData name="Ignazio Cannas" userId="67e5ac9e1195cde2" providerId="LiveId" clId="{666DE68F-FA2B-4704-A2B3-1F9521D8E448}" dt="2017-09-26T08:15:32.716" v="1481" actId="208"/>
          <ac:spMkLst>
            <pc:docMk/>
            <pc:sldMk cId="1594924172" sldId="351"/>
            <ac:spMk id="9" creationId="{286E26BE-F48D-40A8-A39B-0546DD873B19}"/>
          </ac:spMkLst>
        </pc:spChg>
      </pc:sldChg>
      <pc:sldChg chg="addSp delSp modSp">
        <pc:chgData name="Ignazio Cannas" userId="67e5ac9e1195cde2" providerId="LiveId" clId="{666DE68F-FA2B-4704-A2B3-1F9521D8E448}" dt="2017-09-26T08:15:32.671" v="1283" actId="208"/>
        <pc:sldMkLst>
          <pc:docMk/>
          <pc:sldMk cId="1869559311" sldId="352"/>
        </pc:sldMkLst>
        <pc:spChg chg="add del mod">
          <ac:chgData name="Ignazio Cannas" userId="67e5ac9e1195cde2" providerId="LiveId" clId="{666DE68F-FA2B-4704-A2B3-1F9521D8E448}" dt="2017-09-26T08:13:22.737" v="325" actId="208"/>
          <ac:spMkLst>
            <pc:docMk/>
            <pc:sldMk cId="1869559311" sldId="352"/>
            <ac:spMk id="2" creationId="{D1F91C63-04C8-4757-8FD1-69580CC16ECB}"/>
          </ac:spMkLst>
        </pc:spChg>
        <pc:spChg chg="add del mod">
          <ac:chgData name="Ignazio Cannas" userId="67e5ac9e1195cde2" providerId="LiveId" clId="{666DE68F-FA2B-4704-A2B3-1F9521D8E448}" dt="2017-09-26T08:15:03.064" v="643" actId="208"/>
          <ac:spMkLst>
            <pc:docMk/>
            <pc:sldMk cId="1869559311" sldId="352"/>
            <ac:spMk id="3" creationId="{F25B0D5F-19A3-4A61-925E-181EA7149DCD}"/>
          </ac:spMkLst>
        </pc:spChg>
        <pc:spChg chg="add del mod">
          <ac:chgData name="Ignazio Cannas" userId="67e5ac9e1195cde2" providerId="LiveId" clId="{666DE68F-FA2B-4704-A2B3-1F9521D8E448}" dt="2017-09-26T08:15:26.342" v="961" actId="208"/>
          <ac:spMkLst>
            <pc:docMk/>
            <pc:sldMk cId="1869559311" sldId="352"/>
            <ac:spMk id="8" creationId="{FB045DBC-76CC-422A-BA03-B454E90B9AF8}"/>
          </ac:spMkLst>
        </pc:spChg>
        <pc:spChg chg="add del mod">
          <ac:chgData name="Ignazio Cannas" userId="67e5ac9e1195cde2" providerId="LiveId" clId="{666DE68F-FA2B-4704-A2B3-1F9521D8E448}" dt="2017-09-26T08:15:32.670" v="1279" actId="208"/>
          <ac:spMkLst>
            <pc:docMk/>
            <pc:sldMk cId="1869559311" sldId="352"/>
            <ac:spMk id="9" creationId="{75717708-4F9E-4EFE-A645-B36E05A0CD93}"/>
          </ac:spMkLst>
        </pc:spChg>
        <pc:spChg chg="add mod">
          <ac:chgData name="Ignazio Cannas" userId="67e5ac9e1195cde2" providerId="LiveId" clId="{666DE68F-FA2B-4704-A2B3-1F9521D8E448}" dt="2017-09-26T08:15:32.671" v="1283" actId="208"/>
          <ac:spMkLst>
            <pc:docMk/>
            <pc:sldMk cId="1869559311" sldId="352"/>
            <ac:spMk id="10" creationId="{AA977017-D321-44C5-BC21-531BBBAE5C09}"/>
          </ac:spMkLst>
        </pc:spChg>
      </pc:sldChg>
      <pc:sldChg chg="addSp delSp modSp">
        <pc:chgData name="Ignazio Cannas" userId="67e5ac9e1195cde2" providerId="LiveId" clId="{666DE68F-FA2B-4704-A2B3-1F9521D8E448}" dt="2017-09-26T08:15:32.671" v="1325" actId="208"/>
        <pc:sldMkLst>
          <pc:docMk/>
          <pc:sldMk cId="3445458264" sldId="354"/>
        </pc:sldMkLst>
        <pc:spChg chg="add del mod">
          <ac:chgData name="Ignazio Cannas" userId="67e5ac9e1195cde2" providerId="LiveId" clId="{666DE68F-FA2B-4704-A2B3-1F9521D8E448}" dt="2017-09-26T08:13:22.737" v="367" actId="208"/>
          <ac:spMkLst>
            <pc:docMk/>
            <pc:sldMk cId="3445458264" sldId="354"/>
            <ac:spMk id="2" creationId="{DA4E640E-FA1C-45F9-AF6B-0B68C1B0F447}"/>
          </ac:spMkLst>
        </pc:spChg>
        <pc:spChg chg="add del mod">
          <ac:chgData name="Ignazio Cannas" userId="67e5ac9e1195cde2" providerId="LiveId" clId="{666DE68F-FA2B-4704-A2B3-1F9521D8E448}" dt="2017-09-26T08:15:03.085" v="685" actId="208"/>
          <ac:spMkLst>
            <pc:docMk/>
            <pc:sldMk cId="3445458264" sldId="354"/>
            <ac:spMk id="3" creationId="{6C0A5A15-52D5-4317-BD7B-FCF9FD204AB9}"/>
          </ac:spMkLst>
        </pc:spChg>
        <pc:spChg chg="add del mod">
          <ac:chgData name="Ignazio Cannas" userId="67e5ac9e1195cde2" providerId="LiveId" clId="{666DE68F-FA2B-4704-A2B3-1F9521D8E448}" dt="2017-09-26T08:15:26.351" v="1003" actId="208"/>
          <ac:spMkLst>
            <pc:docMk/>
            <pc:sldMk cId="3445458264" sldId="354"/>
            <ac:spMk id="4" creationId="{6E52D78C-5E25-4545-AE70-4F41D5DB4E8F}"/>
          </ac:spMkLst>
        </pc:spChg>
        <pc:spChg chg="add del mod">
          <ac:chgData name="Ignazio Cannas" userId="67e5ac9e1195cde2" providerId="LiveId" clId="{666DE68F-FA2B-4704-A2B3-1F9521D8E448}" dt="2017-09-26T08:15:32.671" v="1321" actId="208"/>
          <ac:spMkLst>
            <pc:docMk/>
            <pc:sldMk cId="3445458264" sldId="354"/>
            <ac:spMk id="5" creationId="{2939DE41-0EC9-4DFB-A5E3-C6E7A647B73C}"/>
          </ac:spMkLst>
        </pc:spChg>
        <pc:spChg chg="add mod">
          <ac:chgData name="Ignazio Cannas" userId="67e5ac9e1195cde2" providerId="LiveId" clId="{666DE68F-FA2B-4704-A2B3-1F9521D8E448}" dt="2017-09-26T08:15:32.671" v="1325" actId="208"/>
          <ac:spMkLst>
            <pc:docMk/>
            <pc:sldMk cId="3445458264" sldId="354"/>
            <ac:spMk id="6" creationId="{0189FDE7-5F5F-4FF0-91F4-4F7C1F37294B}"/>
          </ac:spMkLst>
        </pc:spChg>
      </pc:sldChg>
      <pc:sldChg chg="addSp delSp modSp">
        <pc:chgData name="Ignazio Cannas" userId="67e5ac9e1195cde2" providerId="LiveId" clId="{666DE68F-FA2B-4704-A2B3-1F9521D8E448}" dt="2017-09-26T08:15:32.671" v="1331" actId="208"/>
        <pc:sldMkLst>
          <pc:docMk/>
          <pc:sldMk cId="3237144399" sldId="355"/>
        </pc:sldMkLst>
        <pc:spChg chg="add del mod">
          <ac:chgData name="Ignazio Cannas" userId="67e5ac9e1195cde2" providerId="LiveId" clId="{666DE68F-FA2B-4704-A2B3-1F9521D8E448}" dt="2017-09-26T08:13:22.737" v="373" actId="208"/>
          <ac:spMkLst>
            <pc:docMk/>
            <pc:sldMk cId="3237144399" sldId="355"/>
            <ac:spMk id="2" creationId="{2266D15A-6FE8-4D65-AD79-FFDAB5C13E18}"/>
          </ac:spMkLst>
        </pc:spChg>
        <pc:spChg chg="add del mod">
          <ac:chgData name="Ignazio Cannas" userId="67e5ac9e1195cde2" providerId="LiveId" clId="{666DE68F-FA2B-4704-A2B3-1F9521D8E448}" dt="2017-09-26T08:15:03.086" v="691" actId="208"/>
          <ac:spMkLst>
            <pc:docMk/>
            <pc:sldMk cId="3237144399" sldId="355"/>
            <ac:spMk id="3" creationId="{69B9BFA7-50C4-4E5F-BFA2-2FBCE749CE6B}"/>
          </ac:spMkLst>
        </pc:spChg>
        <pc:spChg chg="add del mod">
          <ac:chgData name="Ignazio Cannas" userId="67e5ac9e1195cde2" providerId="LiveId" clId="{666DE68F-FA2B-4704-A2B3-1F9521D8E448}" dt="2017-09-26T08:15:26.353" v="1009" actId="208"/>
          <ac:spMkLst>
            <pc:docMk/>
            <pc:sldMk cId="3237144399" sldId="355"/>
            <ac:spMk id="5" creationId="{F5958E69-2895-45C3-8614-6AE1D5EAC589}"/>
          </ac:spMkLst>
        </pc:spChg>
        <pc:spChg chg="add del mod">
          <ac:chgData name="Ignazio Cannas" userId="67e5ac9e1195cde2" providerId="LiveId" clId="{666DE68F-FA2B-4704-A2B3-1F9521D8E448}" dt="2017-09-26T08:15:32.671" v="1327" actId="208"/>
          <ac:spMkLst>
            <pc:docMk/>
            <pc:sldMk cId="3237144399" sldId="355"/>
            <ac:spMk id="6" creationId="{54851A7E-E9A6-4907-B090-723515149E50}"/>
          </ac:spMkLst>
        </pc:spChg>
        <pc:spChg chg="add mod">
          <ac:chgData name="Ignazio Cannas" userId="67e5ac9e1195cde2" providerId="LiveId" clId="{666DE68F-FA2B-4704-A2B3-1F9521D8E448}" dt="2017-09-26T08:15:32.671" v="1331" actId="208"/>
          <ac:spMkLst>
            <pc:docMk/>
            <pc:sldMk cId="3237144399" sldId="355"/>
            <ac:spMk id="7" creationId="{A0E0148A-0D55-4564-BB35-C52A56F671BE}"/>
          </ac:spMkLst>
        </pc:spChg>
      </pc:sldChg>
      <pc:sldChg chg="addSp delSp modSp">
        <pc:chgData name="Ignazio Cannas" userId="67e5ac9e1195cde2" providerId="LiveId" clId="{666DE68F-FA2B-4704-A2B3-1F9521D8E448}" dt="2017-09-26T08:15:32.671" v="1337" actId="208"/>
        <pc:sldMkLst>
          <pc:docMk/>
          <pc:sldMk cId="2369684271" sldId="356"/>
        </pc:sldMkLst>
        <pc:spChg chg="add del mod">
          <ac:chgData name="Ignazio Cannas" userId="67e5ac9e1195cde2" providerId="LiveId" clId="{666DE68F-FA2B-4704-A2B3-1F9521D8E448}" dt="2017-09-26T08:13:22.737" v="379" actId="208"/>
          <ac:spMkLst>
            <pc:docMk/>
            <pc:sldMk cId="2369684271" sldId="356"/>
            <ac:spMk id="2" creationId="{EC7E52D5-EC7D-4D4B-814F-6D82A41EBC30}"/>
          </ac:spMkLst>
        </pc:spChg>
        <pc:spChg chg="add del mod">
          <ac:chgData name="Ignazio Cannas" userId="67e5ac9e1195cde2" providerId="LiveId" clId="{666DE68F-FA2B-4704-A2B3-1F9521D8E448}" dt="2017-09-26T08:15:03.087" v="697" actId="208"/>
          <ac:spMkLst>
            <pc:docMk/>
            <pc:sldMk cId="2369684271" sldId="356"/>
            <ac:spMk id="4" creationId="{2E683C5C-1866-4743-A4AE-54CF4FEBB18E}"/>
          </ac:spMkLst>
        </pc:spChg>
        <pc:spChg chg="add del mod">
          <ac:chgData name="Ignazio Cannas" userId="67e5ac9e1195cde2" providerId="LiveId" clId="{666DE68F-FA2B-4704-A2B3-1F9521D8E448}" dt="2017-09-26T08:15:26.354" v="1015" actId="208"/>
          <ac:spMkLst>
            <pc:docMk/>
            <pc:sldMk cId="2369684271" sldId="356"/>
            <ac:spMk id="5" creationId="{003A8F6F-6234-4DA2-B105-B7125483C331}"/>
          </ac:spMkLst>
        </pc:spChg>
        <pc:spChg chg="add del mod">
          <ac:chgData name="Ignazio Cannas" userId="67e5ac9e1195cde2" providerId="LiveId" clId="{666DE68F-FA2B-4704-A2B3-1F9521D8E448}" dt="2017-09-26T08:15:32.671" v="1333" actId="208"/>
          <ac:spMkLst>
            <pc:docMk/>
            <pc:sldMk cId="2369684271" sldId="356"/>
            <ac:spMk id="6" creationId="{15952028-50DB-441C-9F78-5EBE387D9331}"/>
          </ac:spMkLst>
        </pc:spChg>
        <pc:spChg chg="add mod">
          <ac:chgData name="Ignazio Cannas" userId="67e5ac9e1195cde2" providerId="LiveId" clId="{666DE68F-FA2B-4704-A2B3-1F9521D8E448}" dt="2017-09-26T08:15:32.671" v="1337" actId="208"/>
          <ac:spMkLst>
            <pc:docMk/>
            <pc:sldMk cId="2369684271" sldId="356"/>
            <ac:spMk id="7" creationId="{6ED00610-6373-4C0F-816D-C69CA9AAF4F8}"/>
          </ac:spMkLst>
        </pc:spChg>
      </pc:sldChg>
      <pc:sldChg chg="addSp delSp modSp">
        <pc:chgData name="Ignazio Cannas" userId="67e5ac9e1195cde2" providerId="LiveId" clId="{666DE68F-FA2B-4704-A2B3-1F9521D8E448}" dt="2017-09-26T08:15:32.671" v="1343" actId="208"/>
        <pc:sldMkLst>
          <pc:docMk/>
          <pc:sldMk cId="1837683508" sldId="357"/>
        </pc:sldMkLst>
        <pc:spChg chg="add del mod">
          <ac:chgData name="Ignazio Cannas" userId="67e5ac9e1195cde2" providerId="LiveId" clId="{666DE68F-FA2B-4704-A2B3-1F9521D8E448}" dt="2017-09-26T08:13:22.737" v="385" actId="208"/>
          <ac:spMkLst>
            <pc:docMk/>
            <pc:sldMk cId="1837683508" sldId="357"/>
            <ac:spMk id="2" creationId="{54A07117-92E0-4005-A3EF-059970E20AD1}"/>
          </ac:spMkLst>
        </pc:spChg>
        <pc:spChg chg="add del mod">
          <ac:chgData name="Ignazio Cannas" userId="67e5ac9e1195cde2" providerId="LiveId" clId="{666DE68F-FA2B-4704-A2B3-1F9521D8E448}" dt="2017-09-26T08:15:03.088" v="703" actId="208"/>
          <ac:spMkLst>
            <pc:docMk/>
            <pc:sldMk cId="1837683508" sldId="357"/>
            <ac:spMk id="4" creationId="{A0D4BAA4-4C40-4A44-97B4-315636F002C5}"/>
          </ac:spMkLst>
        </pc:spChg>
        <pc:spChg chg="add del mod">
          <ac:chgData name="Ignazio Cannas" userId="67e5ac9e1195cde2" providerId="LiveId" clId="{666DE68F-FA2B-4704-A2B3-1F9521D8E448}" dt="2017-09-26T08:15:26.356" v="1021" actId="208"/>
          <ac:spMkLst>
            <pc:docMk/>
            <pc:sldMk cId="1837683508" sldId="357"/>
            <ac:spMk id="5" creationId="{6577C57E-A7FC-4606-A979-ED57AC036FB3}"/>
          </ac:spMkLst>
        </pc:spChg>
        <pc:spChg chg="add del mod">
          <ac:chgData name="Ignazio Cannas" userId="67e5ac9e1195cde2" providerId="LiveId" clId="{666DE68F-FA2B-4704-A2B3-1F9521D8E448}" dt="2017-09-26T08:15:32.671" v="1339" actId="208"/>
          <ac:spMkLst>
            <pc:docMk/>
            <pc:sldMk cId="1837683508" sldId="357"/>
            <ac:spMk id="6" creationId="{210E44DC-7229-4A24-92D2-5D6D9B7284D0}"/>
          </ac:spMkLst>
        </pc:spChg>
        <pc:spChg chg="add mod">
          <ac:chgData name="Ignazio Cannas" userId="67e5ac9e1195cde2" providerId="LiveId" clId="{666DE68F-FA2B-4704-A2B3-1F9521D8E448}" dt="2017-09-26T08:15:32.671" v="1343" actId="208"/>
          <ac:spMkLst>
            <pc:docMk/>
            <pc:sldMk cId="1837683508" sldId="357"/>
            <ac:spMk id="7" creationId="{2CCDB582-55FF-437E-9E9F-3631F3E89839}"/>
          </ac:spMkLst>
        </pc:spChg>
      </pc:sldChg>
      <pc:sldChg chg="addSp delSp modSp">
        <pc:chgData name="Ignazio Cannas" userId="67e5ac9e1195cde2" providerId="LiveId" clId="{666DE68F-FA2B-4704-A2B3-1F9521D8E448}" dt="2017-09-26T08:15:32.671" v="1349" actId="208"/>
        <pc:sldMkLst>
          <pc:docMk/>
          <pc:sldMk cId="1372715752" sldId="358"/>
        </pc:sldMkLst>
        <pc:spChg chg="add del mod">
          <ac:chgData name="Ignazio Cannas" userId="67e5ac9e1195cde2" providerId="LiveId" clId="{666DE68F-FA2B-4704-A2B3-1F9521D8E448}" dt="2017-09-26T08:13:22.737" v="391" actId="208"/>
          <ac:spMkLst>
            <pc:docMk/>
            <pc:sldMk cId="1372715752" sldId="358"/>
            <ac:spMk id="2" creationId="{6BDFAA17-AC1C-4C7F-B600-2666EB22C8D6}"/>
          </ac:spMkLst>
        </pc:spChg>
        <pc:spChg chg="add del mod">
          <ac:chgData name="Ignazio Cannas" userId="67e5ac9e1195cde2" providerId="LiveId" clId="{666DE68F-FA2B-4704-A2B3-1F9521D8E448}" dt="2017-09-26T08:15:03.090" v="709" actId="208"/>
          <ac:spMkLst>
            <pc:docMk/>
            <pc:sldMk cId="1372715752" sldId="358"/>
            <ac:spMk id="4" creationId="{D58E094B-C38F-49F3-9387-9CB8C6AEEB5E}"/>
          </ac:spMkLst>
        </pc:spChg>
        <pc:spChg chg="add del mod">
          <ac:chgData name="Ignazio Cannas" userId="67e5ac9e1195cde2" providerId="LiveId" clId="{666DE68F-FA2B-4704-A2B3-1F9521D8E448}" dt="2017-09-26T08:15:26.357" v="1027" actId="208"/>
          <ac:spMkLst>
            <pc:docMk/>
            <pc:sldMk cId="1372715752" sldId="358"/>
            <ac:spMk id="5" creationId="{8812EB19-BE92-499F-9543-F812BA72C62E}"/>
          </ac:spMkLst>
        </pc:spChg>
        <pc:spChg chg="add del mod">
          <ac:chgData name="Ignazio Cannas" userId="67e5ac9e1195cde2" providerId="LiveId" clId="{666DE68F-FA2B-4704-A2B3-1F9521D8E448}" dt="2017-09-26T08:15:32.671" v="1345" actId="208"/>
          <ac:spMkLst>
            <pc:docMk/>
            <pc:sldMk cId="1372715752" sldId="358"/>
            <ac:spMk id="6" creationId="{784BA58E-DC55-4274-B925-4EE815D26C62}"/>
          </ac:spMkLst>
        </pc:spChg>
        <pc:spChg chg="add mod">
          <ac:chgData name="Ignazio Cannas" userId="67e5ac9e1195cde2" providerId="LiveId" clId="{666DE68F-FA2B-4704-A2B3-1F9521D8E448}" dt="2017-09-26T08:15:32.671" v="1349" actId="208"/>
          <ac:spMkLst>
            <pc:docMk/>
            <pc:sldMk cId="1372715752" sldId="358"/>
            <ac:spMk id="7" creationId="{DDD5BE57-6388-43C9-AF04-0F189AEF1756}"/>
          </ac:spMkLst>
        </pc:spChg>
      </pc:sldChg>
      <pc:sldChg chg="addSp delSp modSp">
        <pc:chgData name="Ignazio Cannas" userId="67e5ac9e1195cde2" providerId="LiveId" clId="{666DE68F-FA2B-4704-A2B3-1F9521D8E448}" dt="2017-09-26T08:15:32.671" v="1355" actId="208"/>
        <pc:sldMkLst>
          <pc:docMk/>
          <pc:sldMk cId="407234212" sldId="359"/>
        </pc:sldMkLst>
        <pc:spChg chg="add del mod">
          <ac:chgData name="Ignazio Cannas" userId="67e5ac9e1195cde2" providerId="LiveId" clId="{666DE68F-FA2B-4704-A2B3-1F9521D8E448}" dt="2017-09-26T08:13:22.737" v="397" actId="208"/>
          <ac:spMkLst>
            <pc:docMk/>
            <pc:sldMk cId="407234212" sldId="359"/>
            <ac:spMk id="2" creationId="{87AC3795-3BF4-4122-828C-D7A971E4D5D8}"/>
          </ac:spMkLst>
        </pc:spChg>
        <pc:spChg chg="add del mod">
          <ac:chgData name="Ignazio Cannas" userId="67e5ac9e1195cde2" providerId="LiveId" clId="{666DE68F-FA2B-4704-A2B3-1F9521D8E448}" dt="2017-09-26T08:15:03.091" v="715" actId="208"/>
          <ac:spMkLst>
            <pc:docMk/>
            <pc:sldMk cId="407234212" sldId="359"/>
            <ac:spMk id="4" creationId="{64DE65CC-454A-4FEF-80A8-DCA8859B37A8}"/>
          </ac:spMkLst>
        </pc:spChg>
        <pc:spChg chg="add del mod">
          <ac:chgData name="Ignazio Cannas" userId="67e5ac9e1195cde2" providerId="LiveId" clId="{666DE68F-FA2B-4704-A2B3-1F9521D8E448}" dt="2017-09-26T08:15:26.358" v="1033" actId="208"/>
          <ac:spMkLst>
            <pc:docMk/>
            <pc:sldMk cId="407234212" sldId="359"/>
            <ac:spMk id="5" creationId="{A868D580-6FDA-4053-AA39-184D95068E0F}"/>
          </ac:spMkLst>
        </pc:spChg>
        <pc:spChg chg="add del mod">
          <ac:chgData name="Ignazio Cannas" userId="67e5ac9e1195cde2" providerId="LiveId" clId="{666DE68F-FA2B-4704-A2B3-1F9521D8E448}" dt="2017-09-26T08:15:32.671" v="1351" actId="208"/>
          <ac:spMkLst>
            <pc:docMk/>
            <pc:sldMk cId="407234212" sldId="359"/>
            <ac:spMk id="6" creationId="{CEEF8B5B-DD7C-4728-AD20-3F639A29A169}"/>
          </ac:spMkLst>
        </pc:spChg>
        <pc:spChg chg="add mod">
          <ac:chgData name="Ignazio Cannas" userId="67e5ac9e1195cde2" providerId="LiveId" clId="{666DE68F-FA2B-4704-A2B3-1F9521D8E448}" dt="2017-09-26T08:15:32.671" v="1355" actId="208"/>
          <ac:spMkLst>
            <pc:docMk/>
            <pc:sldMk cId="407234212" sldId="359"/>
            <ac:spMk id="7" creationId="{AB3C79F3-F2CB-4ED5-B90E-504E455ABA96}"/>
          </ac:spMkLst>
        </pc:spChg>
      </pc:sldChg>
      <pc:sldChg chg="addSp delSp modSp">
        <pc:chgData name="Ignazio Cannas" userId="67e5ac9e1195cde2" providerId="LiveId" clId="{666DE68F-FA2B-4704-A2B3-1F9521D8E448}" dt="2017-09-26T08:15:32.687" v="1361" actId="208"/>
        <pc:sldMkLst>
          <pc:docMk/>
          <pc:sldMk cId="2264673201" sldId="360"/>
        </pc:sldMkLst>
        <pc:spChg chg="add del mod">
          <ac:chgData name="Ignazio Cannas" userId="67e5ac9e1195cde2" providerId="LiveId" clId="{666DE68F-FA2B-4704-A2B3-1F9521D8E448}" dt="2017-09-26T08:13:22.752" v="403" actId="208"/>
          <ac:spMkLst>
            <pc:docMk/>
            <pc:sldMk cId="2264673201" sldId="360"/>
            <ac:spMk id="2" creationId="{E689796E-02E6-4772-99F8-C6A15AD6E4F0}"/>
          </ac:spMkLst>
        </pc:spChg>
        <pc:spChg chg="add del mod">
          <ac:chgData name="Ignazio Cannas" userId="67e5ac9e1195cde2" providerId="LiveId" clId="{666DE68F-FA2B-4704-A2B3-1F9521D8E448}" dt="2017-09-26T08:15:03.092" v="721" actId="208"/>
          <ac:spMkLst>
            <pc:docMk/>
            <pc:sldMk cId="2264673201" sldId="360"/>
            <ac:spMk id="3" creationId="{40A58232-9429-45CB-B971-F5040777BE76}"/>
          </ac:spMkLst>
        </pc:spChg>
        <pc:spChg chg="add del mod">
          <ac:chgData name="Ignazio Cannas" userId="67e5ac9e1195cde2" providerId="LiveId" clId="{666DE68F-FA2B-4704-A2B3-1F9521D8E448}" dt="2017-09-26T08:15:26.360" v="1039" actId="208"/>
          <ac:spMkLst>
            <pc:docMk/>
            <pc:sldMk cId="2264673201" sldId="360"/>
            <ac:spMk id="4" creationId="{C33C2347-0A54-4DD7-AF14-5BEE37365E70}"/>
          </ac:spMkLst>
        </pc:spChg>
        <pc:spChg chg="add del mod">
          <ac:chgData name="Ignazio Cannas" userId="67e5ac9e1195cde2" providerId="LiveId" clId="{666DE68F-FA2B-4704-A2B3-1F9521D8E448}" dt="2017-09-26T08:15:32.687" v="1357" actId="208"/>
          <ac:spMkLst>
            <pc:docMk/>
            <pc:sldMk cId="2264673201" sldId="360"/>
            <ac:spMk id="5" creationId="{A1ECD6A7-7EE9-42E1-8F36-DE4EA223794B}"/>
          </ac:spMkLst>
        </pc:spChg>
        <pc:spChg chg="add mod">
          <ac:chgData name="Ignazio Cannas" userId="67e5ac9e1195cde2" providerId="LiveId" clId="{666DE68F-FA2B-4704-A2B3-1F9521D8E448}" dt="2017-09-26T08:15:32.687" v="1361" actId="208"/>
          <ac:spMkLst>
            <pc:docMk/>
            <pc:sldMk cId="2264673201" sldId="360"/>
            <ac:spMk id="9" creationId="{238FEDD6-C0DC-4D82-B915-FA4FAED81C59}"/>
          </ac:spMkLst>
        </pc:spChg>
      </pc:sldChg>
      <pc:sldChg chg="addSp delSp modSp">
        <pc:chgData name="Ignazio Cannas" userId="67e5ac9e1195cde2" providerId="LiveId" clId="{666DE68F-FA2B-4704-A2B3-1F9521D8E448}" dt="2017-09-26T08:15:32.689" v="1367" actId="208"/>
        <pc:sldMkLst>
          <pc:docMk/>
          <pc:sldMk cId="3747070008" sldId="361"/>
        </pc:sldMkLst>
        <pc:spChg chg="add del mod">
          <ac:chgData name="Ignazio Cannas" userId="67e5ac9e1195cde2" providerId="LiveId" clId="{666DE68F-FA2B-4704-A2B3-1F9521D8E448}" dt="2017-09-26T08:13:22.752" v="409" actId="208"/>
          <ac:spMkLst>
            <pc:docMk/>
            <pc:sldMk cId="3747070008" sldId="361"/>
            <ac:spMk id="2" creationId="{F0EF8B56-B149-4A55-876B-8BA7D3280BCF}"/>
          </ac:spMkLst>
        </pc:spChg>
        <pc:spChg chg="add del mod">
          <ac:chgData name="Ignazio Cannas" userId="67e5ac9e1195cde2" providerId="LiveId" clId="{666DE68F-FA2B-4704-A2B3-1F9521D8E448}" dt="2017-09-26T08:15:03.093" v="727" actId="208"/>
          <ac:spMkLst>
            <pc:docMk/>
            <pc:sldMk cId="3747070008" sldId="361"/>
            <ac:spMk id="3" creationId="{6F6894EF-B179-47F0-9A40-226779280992}"/>
          </ac:spMkLst>
        </pc:spChg>
        <pc:spChg chg="add del mod">
          <ac:chgData name="Ignazio Cannas" userId="67e5ac9e1195cde2" providerId="LiveId" clId="{666DE68F-FA2B-4704-A2B3-1F9521D8E448}" dt="2017-09-26T08:15:26.361" v="1045" actId="208"/>
          <ac:spMkLst>
            <pc:docMk/>
            <pc:sldMk cId="3747070008" sldId="361"/>
            <ac:spMk id="4" creationId="{E12AE368-EC66-4FC7-8437-3DC6A2F2140B}"/>
          </ac:spMkLst>
        </pc:spChg>
        <pc:spChg chg="add del mod">
          <ac:chgData name="Ignazio Cannas" userId="67e5ac9e1195cde2" providerId="LiveId" clId="{666DE68F-FA2B-4704-A2B3-1F9521D8E448}" dt="2017-09-26T08:15:32.687" v="1363" actId="208"/>
          <ac:spMkLst>
            <pc:docMk/>
            <pc:sldMk cId="3747070008" sldId="361"/>
            <ac:spMk id="6" creationId="{0F98A0F8-BBBB-4C89-B48E-B92030FC1CE0}"/>
          </ac:spMkLst>
        </pc:spChg>
        <pc:spChg chg="add mod">
          <ac:chgData name="Ignazio Cannas" userId="67e5ac9e1195cde2" providerId="LiveId" clId="{666DE68F-FA2B-4704-A2B3-1F9521D8E448}" dt="2017-09-26T08:15:32.689" v="1367" actId="208"/>
          <ac:spMkLst>
            <pc:docMk/>
            <pc:sldMk cId="3747070008" sldId="361"/>
            <ac:spMk id="9" creationId="{B3AF65C9-A52C-46F9-94D9-1EA20F1F384E}"/>
          </ac:spMkLst>
        </pc:spChg>
      </pc:sldChg>
      <pc:sldChg chg="addSp delSp modSp">
        <pc:chgData name="Ignazio Cannas" userId="67e5ac9e1195cde2" providerId="LiveId" clId="{666DE68F-FA2B-4704-A2B3-1F9521D8E448}" dt="2017-09-26T08:15:32.671" v="1319" actId="208"/>
        <pc:sldMkLst>
          <pc:docMk/>
          <pc:sldMk cId="1973225645" sldId="362"/>
        </pc:sldMkLst>
        <pc:spChg chg="add del mod">
          <ac:chgData name="Ignazio Cannas" userId="67e5ac9e1195cde2" providerId="LiveId" clId="{666DE68F-FA2B-4704-A2B3-1F9521D8E448}" dt="2017-09-26T08:13:22.737" v="361" actId="208"/>
          <ac:spMkLst>
            <pc:docMk/>
            <pc:sldMk cId="1973225645" sldId="362"/>
            <ac:spMk id="3" creationId="{D50D3CF3-F1E6-4C7A-8593-F9491EF0A9E5}"/>
          </ac:spMkLst>
        </pc:spChg>
        <pc:spChg chg="add del mod">
          <ac:chgData name="Ignazio Cannas" userId="67e5ac9e1195cde2" providerId="LiveId" clId="{666DE68F-FA2B-4704-A2B3-1F9521D8E448}" dt="2017-09-26T08:15:03.083" v="679" actId="208"/>
          <ac:spMkLst>
            <pc:docMk/>
            <pc:sldMk cId="1973225645" sldId="362"/>
            <ac:spMk id="4" creationId="{E70623CD-CA62-4C87-B75D-24A7884720A8}"/>
          </ac:spMkLst>
        </pc:spChg>
        <pc:spChg chg="add del mod">
          <ac:chgData name="Ignazio Cannas" userId="67e5ac9e1195cde2" providerId="LiveId" clId="{666DE68F-FA2B-4704-A2B3-1F9521D8E448}" dt="2017-09-26T08:15:26.350" v="997" actId="208"/>
          <ac:spMkLst>
            <pc:docMk/>
            <pc:sldMk cId="1973225645" sldId="362"/>
            <ac:spMk id="6" creationId="{F707991E-35C4-4FFD-BD04-55B1AA1E4985}"/>
          </ac:spMkLst>
        </pc:spChg>
        <pc:spChg chg="add del mod">
          <ac:chgData name="Ignazio Cannas" userId="67e5ac9e1195cde2" providerId="LiveId" clId="{666DE68F-FA2B-4704-A2B3-1F9521D8E448}" dt="2017-09-26T08:15:32.671" v="1315" actId="208"/>
          <ac:spMkLst>
            <pc:docMk/>
            <pc:sldMk cId="1973225645" sldId="362"/>
            <ac:spMk id="7" creationId="{64676CB8-18D5-46DD-A887-312649AD50DE}"/>
          </ac:spMkLst>
        </pc:spChg>
        <pc:spChg chg="add mod">
          <ac:chgData name="Ignazio Cannas" userId="67e5ac9e1195cde2" providerId="LiveId" clId="{666DE68F-FA2B-4704-A2B3-1F9521D8E448}" dt="2017-09-26T08:15:32.671" v="1319" actId="208"/>
          <ac:spMkLst>
            <pc:docMk/>
            <pc:sldMk cId="1973225645" sldId="362"/>
            <ac:spMk id="8" creationId="{01E45931-4299-4E89-9AD8-04681DC2C56F}"/>
          </ac:spMkLst>
        </pc:spChg>
      </pc:sldChg>
      <pc:sldChg chg="addSp delSp modSp">
        <pc:chgData name="Ignazio Cannas" userId="67e5ac9e1195cde2" providerId="LiveId" clId="{666DE68F-FA2B-4704-A2B3-1F9521D8E448}" dt="2017-09-26T08:15:32.692" v="1379" actId="208"/>
        <pc:sldMkLst>
          <pc:docMk/>
          <pc:sldMk cId="1972776353" sldId="364"/>
        </pc:sldMkLst>
        <pc:spChg chg="add del mod">
          <ac:chgData name="Ignazio Cannas" userId="67e5ac9e1195cde2" providerId="LiveId" clId="{666DE68F-FA2B-4704-A2B3-1F9521D8E448}" dt="2017-09-26T08:13:22.752" v="421" actId="208"/>
          <ac:spMkLst>
            <pc:docMk/>
            <pc:sldMk cId="1972776353" sldId="364"/>
            <ac:spMk id="3" creationId="{31F507AA-6D2D-42E0-B295-23832BF20CDB}"/>
          </ac:spMkLst>
        </pc:spChg>
        <pc:spChg chg="add del mod">
          <ac:chgData name="Ignazio Cannas" userId="67e5ac9e1195cde2" providerId="LiveId" clId="{666DE68F-FA2B-4704-A2B3-1F9521D8E448}" dt="2017-09-26T08:15:03.096" v="739" actId="208"/>
          <ac:spMkLst>
            <pc:docMk/>
            <pc:sldMk cId="1972776353" sldId="364"/>
            <ac:spMk id="4" creationId="{8D0BA2D6-BEBA-4F6A-B85E-584BDA397409}"/>
          </ac:spMkLst>
        </pc:spChg>
        <pc:spChg chg="add del mod">
          <ac:chgData name="Ignazio Cannas" userId="67e5ac9e1195cde2" providerId="LiveId" clId="{666DE68F-FA2B-4704-A2B3-1F9521D8E448}" dt="2017-09-26T08:15:26.364" v="1057" actId="208"/>
          <ac:spMkLst>
            <pc:docMk/>
            <pc:sldMk cId="1972776353" sldId="364"/>
            <ac:spMk id="5" creationId="{E8F0813D-9EA3-4356-96BC-5B6C3123EEB1}"/>
          </ac:spMkLst>
        </pc:spChg>
        <pc:spChg chg="add del mod">
          <ac:chgData name="Ignazio Cannas" userId="67e5ac9e1195cde2" providerId="LiveId" clId="{666DE68F-FA2B-4704-A2B3-1F9521D8E448}" dt="2017-09-26T08:15:32.691" v="1375" actId="208"/>
          <ac:spMkLst>
            <pc:docMk/>
            <pc:sldMk cId="1972776353" sldId="364"/>
            <ac:spMk id="6" creationId="{0F911CB5-D5C9-49DA-BEB6-9A64EFD734C8}"/>
          </ac:spMkLst>
        </pc:spChg>
        <pc:spChg chg="add mod">
          <ac:chgData name="Ignazio Cannas" userId="67e5ac9e1195cde2" providerId="LiveId" clId="{666DE68F-FA2B-4704-A2B3-1F9521D8E448}" dt="2017-09-26T08:15:32.692" v="1379" actId="208"/>
          <ac:spMkLst>
            <pc:docMk/>
            <pc:sldMk cId="1972776353" sldId="364"/>
            <ac:spMk id="8" creationId="{DF60F99A-C9BB-4D07-BD86-B6518472D36A}"/>
          </ac:spMkLst>
        </pc:spChg>
      </pc:sldChg>
      <pc:sldChg chg="addSp delSp modSp">
        <pc:chgData name="Ignazio Cannas" userId="67e5ac9e1195cde2" providerId="LiveId" clId="{666DE68F-FA2B-4704-A2B3-1F9521D8E448}" dt="2017-09-26T08:15:32.695" v="1391" actId="208"/>
        <pc:sldMkLst>
          <pc:docMk/>
          <pc:sldMk cId="2118795462" sldId="365"/>
        </pc:sldMkLst>
        <pc:spChg chg="add del mod">
          <ac:chgData name="Ignazio Cannas" userId="67e5ac9e1195cde2" providerId="LiveId" clId="{666DE68F-FA2B-4704-A2B3-1F9521D8E448}" dt="2017-09-26T08:13:22.752" v="433" actId="208"/>
          <ac:spMkLst>
            <pc:docMk/>
            <pc:sldMk cId="2118795462" sldId="365"/>
            <ac:spMk id="2" creationId="{65F096A3-14EC-4FC8-8677-C059D56A91DE}"/>
          </ac:spMkLst>
        </pc:spChg>
        <pc:spChg chg="add del mod">
          <ac:chgData name="Ignazio Cannas" userId="67e5ac9e1195cde2" providerId="LiveId" clId="{666DE68F-FA2B-4704-A2B3-1F9521D8E448}" dt="2017-09-26T08:15:03.099" v="751" actId="208"/>
          <ac:spMkLst>
            <pc:docMk/>
            <pc:sldMk cId="2118795462" sldId="365"/>
            <ac:spMk id="3" creationId="{0B0A2038-4D95-42C6-8813-EC7018024BD5}"/>
          </ac:spMkLst>
        </pc:spChg>
        <pc:spChg chg="add del mod">
          <ac:chgData name="Ignazio Cannas" userId="67e5ac9e1195cde2" providerId="LiveId" clId="{666DE68F-FA2B-4704-A2B3-1F9521D8E448}" dt="2017-09-26T08:15:26.366" v="1069" actId="208"/>
          <ac:spMkLst>
            <pc:docMk/>
            <pc:sldMk cId="2118795462" sldId="365"/>
            <ac:spMk id="4" creationId="{B2B419C1-1962-48B8-B226-9D484F57F46C}"/>
          </ac:spMkLst>
        </pc:spChg>
        <pc:spChg chg="add del mod">
          <ac:chgData name="Ignazio Cannas" userId="67e5ac9e1195cde2" providerId="LiveId" clId="{666DE68F-FA2B-4704-A2B3-1F9521D8E448}" dt="2017-09-26T08:15:32.694" v="1387" actId="208"/>
          <ac:spMkLst>
            <pc:docMk/>
            <pc:sldMk cId="2118795462" sldId="365"/>
            <ac:spMk id="5" creationId="{5926B894-7E68-41D7-9D36-13437F77E448}"/>
          </ac:spMkLst>
        </pc:spChg>
        <pc:spChg chg="add mod">
          <ac:chgData name="Ignazio Cannas" userId="67e5ac9e1195cde2" providerId="LiveId" clId="{666DE68F-FA2B-4704-A2B3-1F9521D8E448}" dt="2017-09-26T08:15:32.695" v="1391" actId="208"/>
          <ac:spMkLst>
            <pc:docMk/>
            <pc:sldMk cId="2118795462" sldId="365"/>
            <ac:spMk id="6" creationId="{0FD371BE-97A4-44CB-9B4B-4B715CD6A3DE}"/>
          </ac:spMkLst>
        </pc:spChg>
      </pc:sldChg>
      <pc:sldChg chg="addSp delSp modSp">
        <pc:chgData name="Ignazio Cannas" userId="67e5ac9e1195cde2" providerId="LiveId" clId="{666DE68F-FA2B-4704-A2B3-1F9521D8E448}" dt="2017-09-26T08:15:32.698" v="1403" actId="208"/>
        <pc:sldMkLst>
          <pc:docMk/>
          <pc:sldMk cId="1611189676" sldId="366"/>
        </pc:sldMkLst>
        <pc:spChg chg="add del mod">
          <ac:chgData name="Ignazio Cannas" userId="67e5ac9e1195cde2" providerId="LiveId" clId="{666DE68F-FA2B-4704-A2B3-1F9521D8E448}" dt="2017-09-26T08:13:22.752" v="445" actId="208"/>
          <ac:spMkLst>
            <pc:docMk/>
            <pc:sldMk cId="1611189676" sldId="366"/>
            <ac:spMk id="2" creationId="{90E1B97B-7947-44A0-A389-1B1E13E5EFAC}"/>
          </ac:spMkLst>
        </pc:spChg>
        <pc:spChg chg="add del mod">
          <ac:chgData name="Ignazio Cannas" userId="67e5ac9e1195cde2" providerId="LiveId" clId="{666DE68F-FA2B-4704-A2B3-1F9521D8E448}" dt="2017-09-26T08:15:03.102" v="763" actId="208"/>
          <ac:spMkLst>
            <pc:docMk/>
            <pc:sldMk cId="1611189676" sldId="366"/>
            <ac:spMk id="4" creationId="{7D206CB3-BB35-4C37-8F5B-D33CAFF73CFD}"/>
          </ac:spMkLst>
        </pc:spChg>
        <pc:spChg chg="add del mod">
          <ac:chgData name="Ignazio Cannas" userId="67e5ac9e1195cde2" providerId="LiveId" clId="{666DE68F-FA2B-4704-A2B3-1F9521D8E448}" dt="2017-09-26T08:15:26.369" v="1081" actId="208"/>
          <ac:spMkLst>
            <pc:docMk/>
            <pc:sldMk cId="1611189676" sldId="366"/>
            <ac:spMk id="6" creationId="{F5A92B6B-237F-4597-9C9B-76C776171C27}"/>
          </ac:spMkLst>
        </pc:spChg>
        <pc:spChg chg="add del mod">
          <ac:chgData name="Ignazio Cannas" userId="67e5ac9e1195cde2" providerId="LiveId" clId="{666DE68F-FA2B-4704-A2B3-1F9521D8E448}" dt="2017-09-26T08:15:32.697" v="1399" actId="208"/>
          <ac:spMkLst>
            <pc:docMk/>
            <pc:sldMk cId="1611189676" sldId="366"/>
            <ac:spMk id="7" creationId="{82AD1BAF-8837-45BA-BF70-22EFF9895FDD}"/>
          </ac:spMkLst>
        </pc:spChg>
        <pc:spChg chg="add mod">
          <ac:chgData name="Ignazio Cannas" userId="67e5ac9e1195cde2" providerId="LiveId" clId="{666DE68F-FA2B-4704-A2B3-1F9521D8E448}" dt="2017-09-26T08:15:32.698" v="1403" actId="208"/>
          <ac:spMkLst>
            <pc:docMk/>
            <pc:sldMk cId="1611189676" sldId="366"/>
            <ac:spMk id="8" creationId="{6CC8F454-5DCE-4173-BD2F-07F7FF90635E}"/>
          </ac:spMkLst>
        </pc:spChg>
      </pc:sldChg>
      <pc:sldChg chg="addSp delSp modSp">
        <pc:chgData name="Ignazio Cannas" userId="67e5ac9e1195cde2" providerId="LiveId" clId="{666DE68F-FA2B-4704-A2B3-1F9521D8E448}" dt="2017-09-26T08:15:32.711" v="1463" actId="208"/>
        <pc:sldMkLst>
          <pc:docMk/>
          <pc:sldMk cId="3843116607" sldId="367"/>
        </pc:sldMkLst>
        <pc:spChg chg="add del mod">
          <ac:chgData name="Ignazio Cannas" userId="67e5ac9e1195cde2" providerId="LiveId" clId="{666DE68F-FA2B-4704-A2B3-1F9521D8E448}" dt="2017-09-26T08:13:22.768" v="505" actId="208"/>
          <ac:spMkLst>
            <pc:docMk/>
            <pc:sldMk cId="3843116607" sldId="367"/>
            <ac:spMk id="2" creationId="{D6C3EDF1-071C-4CE5-B825-281FB9551FF3}"/>
          </ac:spMkLst>
        </pc:spChg>
        <pc:spChg chg="add del mod">
          <ac:chgData name="Ignazio Cannas" userId="67e5ac9e1195cde2" providerId="LiveId" clId="{666DE68F-FA2B-4704-A2B3-1F9521D8E448}" dt="2017-09-26T08:15:03.115" v="823" actId="208"/>
          <ac:spMkLst>
            <pc:docMk/>
            <pc:sldMk cId="3843116607" sldId="367"/>
            <ac:spMk id="3" creationId="{C0C77CB1-DA9A-4728-968B-EAD7D5ED81EE}"/>
          </ac:spMkLst>
        </pc:spChg>
        <pc:spChg chg="add del mod">
          <ac:chgData name="Ignazio Cannas" userId="67e5ac9e1195cde2" providerId="LiveId" clId="{666DE68F-FA2B-4704-A2B3-1F9521D8E448}" dt="2017-09-26T08:15:26.382" v="1141" actId="208"/>
          <ac:spMkLst>
            <pc:docMk/>
            <pc:sldMk cId="3843116607" sldId="367"/>
            <ac:spMk id="4" creationId="{BE427EF2-4A91-4829-B43B-F69C4620483E}"/>
          </ac:spMkLst>
        </pc:spChg>
        <pc:spChg chg="add del mod">
          <ac:chgData name="Ignazio Cannas" userId="67e5ac9e1195cde2" providerId="LiveId" clId="{666DE68F-FA2B-4704-A2B3-1F9521D8E448}" dt="2017-09-26T08:15:32.710" v="1459" actId="208"/>
          <ac:spMkLst>
            <pc:docMk/>
            <pc:sldMk cId="3843116607" sldId="367"/>
            <ac:spMk id="5" creationId="{86FA66BC-3406-4BA6-977B-C3B7E3026C6C}"/>
          </ac:spMkLst>
        </pc:spChg>
        <pc:spChg chg="add mod">
          <ac:chgData name="Ignazio Cannas" userId="67e5ac9e1195cde2" providerId="LiveId" clId="{666DE68F-FA2B-4704-A2B3-1F9521D8E448}" dt="2017-09-26T08:15:32.711" v="1463" actId="208"/>
          <ac:spMkLst>
            <pc:docMk/>
            <pc:sldMk cId="3843116607" sldId="367"/>
            <ac:spMk id="6" creationId="{8DAE3260-0730-478C-97B7-839A8E40F646}"/>
          </ac:spMkLst>
        </pc:spChg>
      </pc:sldChg>
      <pc:sldChg chg="addSp delSp modSp">
        <pc:chgData name="Ignazio Cannas" userId="67e5ac9e1195cde2" providerId="LiveId" clId="{666DE68F-FA2B-4704-A2B3-1F9521D8E448}" dt="2017-09-26T08:15:32.720" v="1499" actId="208"/>
        <pc:sldMkLst>
          <pc:docMk/>
          <pc:sldMk cId="3460809005" sldId="368"/>
        </pc:sldMkLst>
        <pc:spChg chg="add del mod">
          <ac:chgData name="Ignazio Cannas" userId="67e5ac9e1195cde2" providerId="LiveId" clId="{666DE68F-FA2B-4704-A2B3-1F9521D8E448}" dt="2017-09-26T08:13:22.768" v="541" actId="208"/>
          <ac:spMkLst>
            <pc:docMk/>
            <pc:sldMk cId="3460809005" sldId="368"/>
            <ac:spMk id="3" creationId="{786AA2D5-4E39-4B7F-8622-78059F2F02B4}"/>
          </ac:spMkLst>
        </pc:spChg>
        <pc:spChg chg="add del mod">
          <ac:chgData name="Ignazio Cannas" userId="67e5ac9e1195cde2" providerId="LiveId" clId="{666DE68F-FA2B-4704-A2B3-1F9521D8E448}" dt="2017-09-26T08:15:03.123" v="859" actId="208"/>
          <ac:spMkLst>
            <pc:docMk/>
            <pc:sldMk cId="3460809005" sldId="368"/>
            <ac:spMk id="4" creationId="{7001460D-EF78-4526-9FE9-B876CEE55388}"/>
          </ac:spMkLst>
        </pc:spChg>
        <pc:spChg chg="add del mod">
          <ac:chgData name="Ignazio Cannas" userId="67e5ac9e1195cde2" providerId="LiveId" clId="{666DE68F-FA2B-4704-A2B3-1F9521D8E448}" dt="2017-09-26T08:15:26.390" v="1177" actId="208"/>
          <ac:spMkLst>
            <pc:docMk/>
            <pc:sldMk cId="3460809005" sldId="368"/>
            <ac:spMk id="5" creationId="{047C940E-8013-4814-86B6-DB30CC78B85C}"/>
          </ac:spMkLst>
        </pc:spChg>
        <pc:spChg chg="add del mod">
          <ac:chgData name="Ignazio Cannas" userId="67e5ac9e1195cde2" providerId="LiveId" clId="{666DE68F-FA2B-4704-A2B3-1F9521D8E448}" dt="2017-09-26T08:15:32.719" v="1495" actId="208"/>
          <ac:spMkLst>
            <pc:docMk/>
            <pc:sldMk cId="3460809005" sldId="368"/>
            <ac:spMk id="8" creationId="{457DD558-A79D-472D-B6C4-E182B9DFA170}"/>
          </ac:spMkLst>
        </pc:spChg>
        <pc:spChg chg="add mod">
          <ac:chgData name="Ignazio Cannas" userId="67e5ac9e1195cde2" providerId="LiveId" clId="{666DE68F-FA2B-4704-A2B3-1F9521D8E448}" dt="2017-09-26T08:15:32.720" v="1499" actId="208"/>
          <ac:spMkLst>
            <pc:docMk/>
            <pc:sldMk cId="3460809005" sldId="368"/>
            <ac:spMk id="9" creationId="{AAA7A605-EE3C-42DC-A704-3F52D3AFC5E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Segnaposto dat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A010238-C84A-44AA-B562-D6A1D399FB44}" type="datetimeFigureOut">
              <a:rPr lang="en-GB" smtClean="0"/>
              <a:t>10/01/2018</a:t>
            </a:fld>
            <a:endParaRPr lang="en-GB"/>
          </a:p>
        </p:txBody>
      </p:sp>
      <p:sp>
        <p:nvSpPr>
          <p:cNvPr id="4" name="Segnaposto piè di pa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egnaposto numero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7EA8310-FE1E-4305-9C6E-5837162690DD}" type="slidenum">
              <a:rPr lang="en-GB" smtClean="0"/>
              <a:t>‹N›</a:t>
            </a:fld>
            <a:endParaRPr lang="en-GB"/>
          </a:p>
        </p:txBody>
      </p:sp>
    </p:spTree>
    <p:extLst>
      <p:ext uri="{BB962C8B-B14F-4D97-AF65-F5344CB8AC3E}">
        <p14:creationId xmlns:p14="http://schemas.microsoft.com/office/powerpoint/2010/main" val="10659588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66145-7D76-C44B-B804-AC65B88BFFC4}" type="datetimeFigureOut">
              <a:rPr lang="it-IT" smtClean="0"/>
              <a:pPr/>
              <a:t>10/01/2018</a:t>
            </a:fld>
            <a:endParaRPr lang="it-IT"/>
          </a:p>
        </p:txBody>
      </p:sp>
      <p:sp>
        <p:nvSpPr>
          <p:cNvPr id="4" name="Segnaposto immagine diapositiva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834617-740E-BB41-B9E7-156E120FFC10}" type="slidenum">
              <a:rPr lang="it-IT" smtClean="0"/>
              <a:pPr/>
              <a:t>‹N›</a:t>
            </a:fld>
            <a:endParaRPr lang="it-IT"/>
          </a:p>
        </p:txBody>
      </p:sp>
    </p:spTree>
    <p:extLst>
      <p:ext uri="{BB962C8B-B14F-4D97-AF65-F5344CB8AC3E}">
        <p14:creationId xmlns:p14="http://schemas.microsoft.com/office/powerpoint/2010/main" val="4036059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GB" dirty="0"/>
          </a:p>
        </p:txBody>
      </p:sp>
      <p:sp>
        <p:nvSpPr>
          <p:cNvPr id="4" name="Segnaposto numero diapositiva 3"/>
          <p:cNvSpPr>
            <a:spLocks noGrp="1"/>
          </p:cNvSpPr>
          <p:nvPr>
            <p:ph type="sldNum" sz="quarter" idx="10"/>
          </p:nvPr>
        </p:nvSpPr>
        <p:spPr/>
        <p:txBody>
          <a:bodyPr/>
          <a:lstStyle/>
          <a:p>
            <a:fld id="{02834617-740E-BB41-B9E7-156E120FFC10}" type="slidenum">
              <a:rPr lang="it-IT" smtClean="0"/>
              <a:pPr/>
              <a:t>1</a:t>
            </a:fld>
            <a:endParaRPr lang="it-IT"/>
          </a:p>
        </p:txBody>
      </p:sp>
    </p:spTree>
    <p:extLst>
      <p:ext uri="{BB962C8B-B14F-4D97-AF65-F5344CB8AC3E}">
        <p14:creationId xmlns:p14="http://schemas.microsoft.com/office/powerpoint/2010/main" val="31075297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xe de diapositiva 1"/>
          <p:cNvSpPr>
            <a:spLocks noGrp="1" noRot="1" noChangeAspect="1"/>
          </p:cNvSpPr>
          <p:nvPr>
            <p:ph type="sldImg"/>
          </p:nvPr>
        </p:nvSpPr>
        <p:spPr/>
      </p:sp>
      <p:sp>
        <p:nvSpPr>
          <p:cNvPr id="3" name="Marcador de posición de notas 2"/>
          <p:cNvSpPr>
            <a:spLocks noGrp="1"/>
          </p:cNvSpPr>
          <p:nvPr>
            <p:ph type="body" idx="1"/>
          </p:nvPr>
        </p:nvSpPr>
        <p:spPr/>
        <p:txBody>
          <a:bodyPr/>
          <a:lstStyle/>
          <a:p>
            <a:endParaRPr lang="gl-ES" dirty="0"/>
          </a:p>
        </p:txBody>
      </p:sp>
      <p:sp>
        <p:nvSpPr>
          <p:cNvPr id="4" name="Marcador de posición de número de diapositiva 3"/>
          <p:cNvSpPr>
            <a:spLocks noGrp="1"/>
          </p:cNvSpPr>
          <p:nvPr>
            <p:ph type="sldNum" sz="quarter" idx="10"/>
          </p:nvPr>
        </p:nvSpPr>
        <p:spPr/>
        <p:txBody>
          <a:bodyPr/>
          <a:lstStyle/>
          <a:p>
            <a:fld id="{02834617-740E-BB41-B9E7-156E120FFC10}" type="slidenum">
              <a:rPr lang="it-IT" smtClean="0"/>
              <a:pPr/>
              <a:t>22</a:t>
            </a:fld>
            <a:endParaRPr lang="it-IT"/>
          </a:p>
        </p:txBody>
      </p:sp>
    </p:spTree>
    <p:extLst>
      <p:ext uri="{BB962C8B-B14F-4D97-AF65-F5344CB8AC3E}">
        <p14:creationId xmlns:p14="http://schemas.microsoft.com/office/powerpoint/2010/main" val="35742293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xe de diapositiva 1"/>
          <p:cNvSpPr>
            <a:spLocks noGrp="1" noRot="1" noChangeAspect="1"/>
          </p:cNvSpPr>
          <p:nvPr>
            <p:ph type="sldImg"/>
          </p:nvPr>
        </p:nvSpPr>
        <p:spPr/>
      </p:sp>
      <p:sp>
        <p:nvSpPr>
          <p:cNvPr id="3" name="Marcador de posición de notas 2"/>
          <p:cNvSpPr>
            <a:spLocks noGrp="1"/>
          </p:cNvSpPr>
          <p:nvPr>
            <p:ph type="body" idx="1"/>
          </p:nvPr>
        </p:nvSpPr>
        <p:spPr/>
        <p:txBody>
          <a:bodyPr/>
          <a:lstStyle/>
          <a:p>
            <a:endParaRPr lang="gl-ES" dirty="0"/>
          </a:p>
        </p:txBody>
      </p:sp>
      <p:sp>
        <p:nvSpPr>
          <p:cNvPr id="4" name="Marcador de posición de número de diapositiva 3"/>
          <p:cNvSpPr>
            <a:spLocks noGrp="1"/>
          </p:cNvSpPr>
          <p:nvPr>
            <p:ph type="sldNum" sz="quarter" idx="10"/>
          </p:nvPr>
        </p:nvSpPr>
        <p:spPr/>
        <p:txBody>
          <a:bodyPr/>
          <a:lstStyle/>
          <a:p>
            <a:fld id="{02834617-740E-BB41-B9E7-156E120FFC10}" type="slidenum">
              <a:rPr lang="it-IT" smtClean="0"/>
              <a:pPr/>
              <a:t>23</a:t>
            </a:fld>
            <a:endParaRPr lang="it-IT"/>
          </a:p>
        </p:txBody>
      </p:sp>
    </p:spTree>
    <p:extLst>
      <p:ext uri="{BB962C8B-B14F-4D97-AF65-F5344CB8AC3E}">
        <p14:creationId xmlns:p14="http://schemas.microsoft.com/office/powerpoint/2010/main" val="40377204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xe de diapositiva 1"/>
          <p:cNvSpPr>
            <a:spLocks noGrp="1" noRot="1" noChangeAspect="1"/>
          </p:cNvSpPr>
          <p:nvPr>
            <p:ph type="sldImg"/>
          </p:nvPr>
        </p:nvSpPr>
        <p:spPr/>
      </p:sp>
      <p:sp>
        <p:nvSpPr>
          <p:cNvPr id="3" name="Marcador de posición de notas 2"/>
          <p:cNvSpPr>
            <a:spLocks noGrp="1"/>
          </p:cNvSpPr>
          <p:nvPr>
            <p:ph type="body" idx="1"/>
          </p:nvPr>
        </p:nvSpPr>
        <p:spPr/>
        <p:txBody>
          <a:bodyPr/>
          <a:lstStyle/>
          <a:p>
            <a:endParaRPr lang="gl-ES" dirty="0"/>
          </a:p>
        </p:txBody>
      </p:sp>
      <p:sp>
        <p:nvSpPr>
          <p:cNvPr id="4" name="Marcador de posición de número de diapositiva 3"/>
          <p:cNvSpPr>
            <a:spLocks noGrp="1"/>
          </p:cNvSpPr>
          <p:nvPr>
            <p:ph type="sldNum" sz="quarter" idx="10"/>
          </p:nvPr>
        </p:nvSpPr>
        <p:spPr/>
        <p:txBody>
          <a:bodyPr/>
          <a:lstStyle/>
          <a:p>
            <a:fld id="{02834617-740E-BB41-B9E7-156E120FFC10}" type="slidenum">
              <a:rPr lang="it-IT" smtClean="0"/>
              <a:pPr/>
              <a:t>24</a:t>
            </a:fld>
            <a:endParaRPr lang="it-IT"/>
          </a:p>
        </p:txBody>
      </p:sp>
    </p:spTree>
    <p:extLst>
      <p:ext uri="{BB962C8B-B14F-4D97-AF65-F5344CB8AC3E}">
        <p14:creationId xmlns:p14="http://schemas.microsoft.com/office/powerpoint/2010/main" val="22201490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xe de diapositiva 1"/>
          <p:cNvSpPr>
            <a:spLocks noGrp="1" noRot="1" noChangeAspect="1"/>
          </p:cNvSpPr>
          <p:nvPr>
            <p:ph type="sldImg"/>
          </p:nvPr>
        </p:nvSpPr>
        <p:spPr/>
      </p:sp>
      <p:sp>
        <p:nvSpPr>
          <p:cNvPr id="3" name="Marcador de posición de notas 2"/>
          <p:cNvSpPr>
            <a:spLocks noGrp="1"/>
          </p:cNvSpPr>
          <p:nvPr>
            <p:ph type="body" idx="1"/>
          </p:nvPr>
        </p:nvSpPr>
        <p:spPr/>
        <p:txBody>
          <a:bodyPr/>
          <a:lstStyle/>
          <a:p>
            <a:endParaRPr lang="gl-ES" dirty="0"/>
          </a:p>
        </p:txBody>
      </p:sp>
      <p:sp>
        <p:nvSpPr>
          <p:cNvPr id="4" name="Marcador de posición de número de diapositiva 3"/>
          <p:cNvSpPr>
            <a:spLocks noGrp="1"/>
          </p:cNvSpPr>
          <p:nvPr>
            <p:ph type="sldNum" sz="quarter" idx="10"/>
          </p:nvPr>
        </p:nvSpPr>
        <p:spPr/>
        <p:txBody>
          <a:bodyPr/>
          <a:lstStyle/>
          <a:p>
            <a:fld id="{02834617-740E-BB41-B9E7-156E120FFC10}" type="slidenum">
              <a:rPr lang="it-IT" smtClean="0"/>
              <a:pPr/>
              <a:t>25</a:t>
            </a:fld>
            <a:endParaRPr lang="it-IT"/>
          </a:p>
        </p:txBody>
      </p:sp>
    </p:spTree>
    <p:extLst>
      <p:ext uri="{BB962C8B-B14F-4D97-AF65-F5344CB8AC3E}">
        <p14:creationId xmlns:p14="http://schemas.microsoft.com/office/powerpoint/2010/main" val="11025248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xe de diapositiva 1"/>
          <p:cNvSpPr>
            <a:spLocks noGrp="1" noRot="1" noChangeAspect="1"/>
          </p:cNvSpPr>
          <p:nvPr>
            <p:ph type="sldImg"/>
          </p:nvPr>
        </p:nvSpPr>
        <p:spPr/>
      </p:sp>
      <p:sp>
        <p:nvSpPr>
          <p:cNvPr id="3" name="Marcador de posición de notas 2"/>
          <p:cNvSpPr>
            <a:spLocks noGrp="1"/>
          </p:cNvSpPr>
          <p:nvPr>
            <p:ph type="body" idx="1"/>
          </p:nvPr>
        </p:nvSpPr>
        <p:spPr/>
        <p:txBody>
          <a:bodyPr/>
          <a:lstStyle/>
          <a:p>
            <a:endParaRPr lang="gl-ES" dirty="0"/>
          </a:p>
        </p:txBody>
      </p:sp>
      <p:sp>
        <p:nvSpPr>
          <p:cNvPr id="4" name="Marcador de posición de número de diapositiva 3"/>
          <p:cNvSpPr>
            <a:spLocks noGrp="1"/>
          </p:cNvSpPr>
          <p:nvPr>
            <p:ph type="sldNum" sz="quarter" idx="10"/>
          </p:nvPr>
        </p:nvSpPr>
        <p:spPr/>
        <p:txBody>
          <a:bodyPr/>
          <a:lstStyle/>
          <a:p>
            <a:fld id="{02834617-740E-BB41-B9E7-156E120FFC10}" type="slidenum">
              <a:rPr lang="it-IT" smtClean="0"/>
              <a:pPr/>
              <a:t>26</a:t>
            </a:fld>
            <a:endParaRPr lang="it-IT"/>
          </a:p>
        </p:txBody>
      </p:sp>
    </p:spTree>
    <p:extLst>
      <p:ext uri="{BB962C8B-B14F-4D97-AF65-F5344CB8AC3E}">
        <p14:creationId xmlns:p14="http://schemas.microsoft.com/office/powerpoint/2010/main" val="2726888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xe de diapositiva 1"/>
          <p:cNvSpPr>
            <a:spLocks noGrp="1" noRot="1" noChangeAspect="1"/>
          </p:cNvSpPr>
          <p:nvPr>
            <p:ph type="sldImg"/>
          </p:nvPr>
        </p:nvSpPr>
        <p:spPr/>
      </p:sp>
      <p:sp>
        <p:nvSpPr>
          <p:cNvPr id="3" name="Marcador de posición de notas 2"/>
          <p:cNvSpPr>
            <a:spLocks noGrp="1"/>
          </p:cNvSpPr>
          <p:nvPr>
            <p:ph type="body" idx="1"/>
          </p:nvPr>
        </p:nvSpPr>
        <p:spPr/>
        <p:txBody>
          <a:bodyPr/>
          <a:lstStyle/>
          <a:p>
            <a:endParaRPr lang="gl-ES" dirty="0"/>
          </a:p>
        </p:txBody>
      </p:sp>
      <p:sp>
        <p:nvSpPr>
          <p:cNvPr id="4" name="Marcador de posición de número de diapositiva 3"/>
          <p:cNvSpPr>
            <a:spLocks noGrp="1"/>
          </p:cNvSpPr>
          <p:nvPr>
            <p:ph type="sldNum" sz="quarter" idx="10"/>
          </p:nvPr>
        </p:nvSpPr>
        <p:spPr/>
        <p:txBody>
          <a:bodyPr/>
          <a:lstStyle/>
          <a:p>
            <a:fld id="{02834617-740E-BB41-B9E7-156E120FFC10}" type="slidenum">
              <a:rPr lang="it-IT" smtClean="0"/>
              <a:pPr/>
              <a:t>27</a:t>
            </a:fld>
            <a:endParaRPr lang="it-IT"/>
          </a:p>
        </p:txBody>
      </p:sp>
    </p:spTree>
    <p:extLst>
      <p:ext uri="{BB962C8B-B14F-4D97-AF65-F5344CB8AC3E}">
        <p14:creationId xmlns:p14="http://schemas.microsoft.com/office/powerpoint/2010/main" val="6664712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GB" dirty="0"/>
          </a:p>
        </p:txBody>
      </p:sp>
      <p:sp>
        <p:nvSpPr>
          <p:cNvPr id="4" name="Segnaposto numero diapositiva 3"/>
          <p:cNvSpPr>
            <a:spLocks noGrp="1"/>
          </p:cNvSpPr>
          <p:nvPr>
            <p:ph type="sldNum" sz="quarter" idx="10"/>
          </p:nvPr>
        </p:nvSpPr>
        <p:spPr/>
        <p:txBody>
          <a:bodyPr/>
          <a:lstStyle/>
          <a:p>
            <a:fld id="{02834617-740E-BB41-B9E7-156E120FFC10}" type="slidenum">
              <a:rPr lang="it-IT" smtClean="0"/>
              <a:pPr/>
              <a:t>52</a:t>
            </a:fld>
            <a:endParaRPr lang="it-IT"/>
          </a:p>
        </p:txBody>
      </p:sp>
    </p:spTree>
    <p:extLst>
      <p:ext uri="{BB962C8B-B14F-4D97-AF65-F5344CB8AC3E}">
        <p14:creationId xmlns:p14="http://schemas.microsoft.com/office/powerpoint/2010/main" val="2201918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GB" dirty="0"/>
          </a:p>
        </p:txBody>
      </p:sp>
      <p:sp>
        <p:nvSpPr>
          <p:cNvPr id="4" name="Segnaposto numero diapositiva 3"/>
          <p:cNvSpPr>
            <a:spLocks noGrp="1"/>
          </p:cNvSpPr>
          <p:nvPr>
            <p:ph type="sldNum" sz="quarter" idx="10"/>
          </p:nvPr>
        </p:nvSpPr>
        <p:spPr/>
        <p:txBody>
          <a:bodyPr/>
          <a:lstStyle/>
          <a:p>
            <a:fld id="{02834617-740E-BB41-B9E7-156E120FFC10}" type="slidenum">
              <a:rPr lang="it-IT" smtClean="0"/>
              <a:pPr/>
              <a:t>2</a:t>
            </a:fld>
            <a:endParaRPr lang="it-IT"/>
          </a:p>
        </p:txBody>
      </p:sp>
    </p:spTree>
    <p:extLst>
      <p:ext uri="{BB962C8B-B14F-4D97-AF65-F5344CB8AC3E}">
        <p14:creationId xmlns:p14="http://schemas.microsoft.com/office/powerpoint/2010/main" val="3410791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GB" dirty="0"/>
          </a:p>
        </p:txBody>
      </p:sp>
      <p:sp>
        <p:nvSpPr>
          <p:cNvPr id="4" name="Segnaposto numero diapositiva 3"/>
          <p:cNvSpPr>
            <a:spLocks noGrp="1"/>
          </p:cNvSpPr>
          <p:nvPr>
            <p:ph type="sldNum" sz="quarter" idx="10"/>
          </p:nvPr>
        </p:nvSpPr>
        <p:spPr/>
        <p:txBody>
          <a:bodyPr/>
          <a:lstStyle/>
          <a:p>
            <a:fld id="{02834617-740E-BB41-B9E7-156E120FFC10}" type="slidenum">
              <a:rPr lang="it-IT" smtClean="0"/>
              <a:pPr/>
              <a:t>4</a:t>
            </a:fld>
            <a:endParaRPr lang="it-IT"/>
          </a:p>
        </p:txBody>
      </p:sp>
    </p:spTree>
    <p:extLst>
      <p:ext uri="{BB962C8B-B14F-4D97-AF65-F5344CB8AC3E}">
        <p14:creationId xmlns:p14="http://schemas.microsoft.com/office/powerpoint/2010/main" val="17163094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GB" dirty="0"/>
          </a:p>
        </p:txBody>
      </p:sp>
      <p:sp>
        <p:nvSpPr>
          <p:cNvPr id="4" name="Segnaposto numero diapositiva 3"/>
          <p:cNvSpPr>
            <a:spLocks noGrp="1"/>
          </p:cNvSpPr>
          <p:nvPr>
            <p:ph type="sldNum" sz="quarter" idx="10"/>
          </p:nvPr>
        </p:nvSpPr>
        <p:spPr/>
        <p:txBody>
          <a:bodyPr/>
          <a:lstStyle/>
          <a:p>
            <a:fld id="{02834617-740E-BB41-B9E7-156E120FFC10}" type="slidenum">
              <a:rPr lang="it-IT" smtClean="0"/>
              <a:pPr/>
              <a:t>7</a:t>
            </a:fld>
            <a:endParaRPr lang="it-IT"/>
          </a:p>
        </p:txBody>
      </p:sp>
    </p:spTree>
    <p:extLst>
      <p:ext uri="{BB962C8B-B14F-4D97-AF65-F5344CB8AC3E}">
        <p14:creationId xmlns:p14="http://schemas.microsoft.com/office/powerpoint/2010/main" val="23999357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dirty="0">
                <a:latin typeface="Montserrat" pitchFamily="50" charset="0"/>
              </a:rPr>
              <a:t>Il quadro logico consente di verificare l’esistenza di contraddizioni interne evidenziando l’esistenza di obiettivi dichiarati, ma non perseguiti, o l’esistenza di fattori di contrasto tra gli obiettivi specifici del Regolamento e le diverse azioni previste, rispetto ad un obiettivo generale.</a:t>
            </a:r>
          </a:p>
        </p:txBody>
      </p:sp>
      <p:sp>
        <p:nvSpPr>
          <p:cNvPr id="4" name="Segnaposto numero diapositiva 3"/>
          <p:cNvSpPr>
            <a:spLocks noGrp="1"/>
          </p:cNvSpPr>
          <p:nvPr>
            <p:ph type="sldNum" sz="quarter" idx="10"/>
          </p:nvPr>
        </p:nvSpPr>
        <p:spPr/>
        <p:txBody>
          <a:bodyPr/>
          <a:lstStyle/>
          <a:p>
            <a:fld id="{02834617-740E-BB41-B9E7-156E120FFC10}" type="slidenum">
              <a:rPr lang="it-IT" smtClean="0"/>
              <a:pPr/>
              <a:t>11</a:t>
            </a:fld>
            <a:endParaRPr lang="it-IT"/>
          </a:p>
        </p:txBody>
      </p:sp>
    </p:spTree>
    <p:extLst>
      <p:ext uri="{BB962C8B-B14F-4D97-AF65-F5344CB8AC3E}">
        <p14:creationId xmlns:p14="http://schemas.microsoft.com/office/powerpoint/2010/main" val="15823297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GB" dirty="0"/>
          </a:p>
        </p:txBody>
      </p:sp>
      <p:sp>
        <p:nvSpPr>
          <p:cNvPr id="4" name="Segnaposto numero diapositiva 3"/>
          <p:cNvSpPr>
            <a:spLocks noGrp="1"/>
          </p:cNvSpPr>
          <p:nvPr>
            <p:ph type="sldNum" sz="quarter" idx="10"/>
          </p:nvPr>
        </p:nvSpPr>
        <p:spPr/>
        <p:txBody>
          <a:bodyPr/>
          <a:lstStyle/>
          <a:p>
            <a:fld id="{02834617-740E-BB41-B9E7-156E120FFC10}" type="slidenum">
              <a:rPr lang="it-IT" smtClean="0"/>
              <a:pPr/>
              <a:t>13</a:t>
            </a:fld>
            <a:endParaRPr lang="it-IT"/>
          </a:p>
        </p:txBody>
      </p:sp>
    </p:spTree>
    <p:extLst>
      <p:ext uri="{BB962C8B-B14F-4D97-AF65-F5344CB8AC3E}">
        <p14:creationId xmlns:p14="http://schemas.microsoft.com/office/powerpoint/2010/main" val="18583094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xe de diapositiva 1"/>
          <p:cNvSpPr>
            <a:spLocks noGrp="1" noRot="1" noChangeAspect="1"/>
          </p:cNvSpPr>
          <p:nvPr>
            <p:ph type="sldImg"/>
          </p:nvPr>
        </p:nvSpPr>
        <p:spPr/>
      </p:sp>
      <p:sp>
        <p:nvSpPr>
          <p:cNvPr id="3" name="Marcador de posición de notas 2"/>
          <p:cNvSpPr>
            <a:spLocks noGrp="1"/>
          </p:cNvSpPr>
          <p:nvPr>
            <p:ph type="body" idx="1"/>
          </p:nvPr>
        </p:nvSpPr>
        <p:spPr/>
        <p:txBody>
          <a:bodyPr/>
          <a:lstStyle/>
          <a:p>
            <a:endParaRPr lang="gl-ES" dirty="0"/>
          </a:p>
        </p:txBody>
      </p:sp>
      <p:sp>
        <p:nvSpPr>
          <p:cNvPr id="4" name="Marcador de posición de número de diapositiva 3"/>
          <p:cNvSpPr>
            <a:spLocks noGrp="1"/>
          </p:cNvSpPr>
          <p:nvPr>
            <p:ph type="sldNum" sz="quarter" idx="10"/>
          </p:nvPr>
        </p:nvSpPr>
        <p:spPr/>
        <p:txBody>
          <a:bodyPr/>
          <a:lstStyle/>
          <a:p>
            <a:fld id="{02834617-740E-BB41-B9E7-156E120FFC10}" type="slidenum">
              <a:rPr lang="it-IT" smtClean="0"/>
              <a:pPr/>
              <a:t>14</a:t>
            </a:fld>
            <a:endParaRPr lang="it-IT"/>
          </a:p>
        </p:txBody>
      </p:sp>
    </p:spTree>
    <p:extLst>
      <p:ext uri="{BB962C8B-B14F-4D97-AF65-F5344CB8AC3E}">
        <p14:creationId xmlns:p14="http://schemas.microsoft.com/office/powerpoint/2010/main" val="700568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xe de diapositiva 1"/>
          <p:cNvSpPr>
            <a:spLocks noGrp="1" noRot="1" noChangeAspect="1"/>
          </p:cNvSpPr>
          <p:nvPr>
            <p:ph type="sldImg"/>
          </p:nvPr>
        </p:nvSpPr>
        <p:spPr/>
      </p:sp>
      <p:sp>
        <p:nvSpPr>
          <p:cNvPr id="3" name="Marcador de posición de notas 2"/>
          <p:cNvSpPr>
            <a:spLocks noGrp="1"/>
          </p:cNvSpPr>
          <p:nvPr>
            <p:ph type="body" idx="1"/>
          </p:nvPr>
        </p:nvSpPr>
        <p:spPr/>
        <p:txBody>
          <a:bodyPr/>
          <a:lstStyle/>
          <a:p>
            <a:endParaRPr lang="gl-ES" dirty="0"/>
          </a:p>
        </p:txBody>
      </p:sp>
      <p:sp>
        <p:nvSpPr>
          <p:cNvPr id="4" name="Marcador de posición de número de diapositiva 3"/>
          <p:cNvSpPr>
            <a:spLocks noGrp="1"/>
          </p:cNvSpPr>
          <p:nvPr>
            <p:ph type="sldNum" sz="quarter" idx="10"/>
          </p:nvPr>
        </p:nvSpPr>
        <p:spPr/>
        <p:txBody>
          <a:bodyPr/>
          <a:lstStyle/>
          <a:p>
            <a:fld id="{02834617-740E-BB41-B9E7-156E120FFC10}" type="slidenum">
              <a:rPr lang="it-IT" smtClean="0"/>
              <a:pPr/>
              <a:t>20</a:t>
            </a:fld>
            <a:endParaRPr lang="it-IT"/>
          </a:p>
        </p:txBody>
      </p:sp>
    </p:spTree>
    <p:extLst>
      <p:ext uri="{BB962C8B-B14F-4D97-AF65-F5344CB8AC3E}">
        <p14:creationId xmlns:p14="http://schemas.microsoft.com/office/powerpoint/2010/main" val="32941353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xe de diapositiva 1"/>
          <p:cNvSpPr>
            <a:spLocks noGrp="1" noRot="1" noChangeAspect="1"/>
          </p:cNvSpPr>
          <p:nvPr>
            <p:ph type="sldImg"/>
          </p:nvPr>
        </p:nvSpPr>
        <p:spPr/>
      </p:sp>
      <p:sp>
        <p:nvSpPr>
          <p:cNvPr id="3" name="Marcador de posición de notas 2"/>
          <p:cNvSpPr>
            <a:spLocks noGrp="1"/>
          </p:cNvSpPr>
          <p:nvPr>
            <p:ph type="body" idx="1"/>
          </p:nvPr>
        </p:nvSpPr>
        <p:spPr/>
        <p:txBody>
          <a:bodyPr/>
          <a:lstStyle/>
          <a:p>
            <a:endParaRPr lang="gl-ES" dirty="0"/>
          </a:p>
        </p:txBody>
      </p:sp>
      <p:sp>
        <p:nvSpPr>
          <p:cNvPr id="4" name="Marcador de posición de número de diapositiva 3"/>
          <p:cNvSpPr>
            <a:spLocks noGrp="1"/>
          </p:cNvSpPr>
          <p:nvPr>
            <p:ph type="sldNum" sz="quarter" idx="10"/>
          </p:nvPr>
        </p:nvSpPr>
        <p:spPr/>
        <p:txBody>
          <a:bodyPr/>
          <a:lstStyle/>
          <a:p>
            <a:fld id="{02834617-740E-BB41-B9E7-156E120FFC10}" type="slidenum">
              <a:rPr lang="it-IT" smtClean="0"/>
              <a:pPr/>
              <a:t>21</a:t>
            </a:fld>
            <a:endParaRPr lang="it-IT"/>
          </a:p>
        </p:txBody>
      </p:sp>
    </p:spTree>
    <p:extLst>
      <p:ext uri="{BB962C8B-B14F-4D97-AF65-F5344CB8AC3E}">
        <p14:creationId xmlns:p14="http://schemas.microsoft.com/office/powerpoint/2010/main" val="1976371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60F85400-2DF1-4179-9B14-39852E174C96}"/>
              </a:ext>
            </a:extLst>
          </p:cNvPr>
          <p:cNvSpPr txBox="1">
            <a:spLocks noChangeAspect="1"/>
          </p:cNvSpPr>
          <p:nvPr userDrawn="1"/>
        </p:nvSpPr>
        <p:spPr>
          <a:xfrm>
            <a:off x="0" y="356572"/>
            <a:ext cx="5040000" cy="331452"/>
          </a:xfrm>
          <a:prstGeom prst="rect">
            <a:avLst/>
          </a:prstGeom>
          <a:solidFill>
            <a:srgbClr val="003399"/>
          </a:solidFill>
        </p:spPr>
        <p:txBody>
          <a:bodyPr wrap="square">
            <a:spAutoFit/>
          </a:bodyPr>
          <a:lstStyle>
            <a:defPPr>
              <a:defRPr lang="it-IT"/>
            </a:defPPr>
            <a:lvl1pPr algn="just">
              <a:defRPr>
                <a:solidFill>
                  <a:schemeClr val="bg1"/>
                </a:solidFill>
              </a:defRPr>
            </a:lvl1pPr>
          </a:lstStyle>
          <a:p>
            <a:endParaRPr lang="it-IT" sz="1400" b="1" dirty="0">
              <a:solidFill>
                <a:schemeClr val="bg1"/>
              </a:solidFill>
              <a:latin typeface="Arial" panose="020B0604020202020204" pitchFamily="34" charset="0"/>
              <a:cs typeface="Arial" panose="020B0604020202020204" pitchFamily="34" charset="0"/>
            </a:endParaRPr>
          </a:p>
        </p:txBody>
      </p:sp>
      <p:sp>
        <p:nvSpPr>
          <p:cNvPr id="3" name="CasellaDiTesto 2"/>
          <p:cNvSpPr txBox="1"/>
          <p:nvPr userDrawn="1"/>
        </p:nvSpPr>
        <p:spPr>
          <a:xfrm>
            <a:off x="0" y="294042"/>
            <a:ext cx="5040000" cy="307777"/>
          </a:xfrm>
          <a:prstGeom prst="rect">
            <a:avLst/>
          </a:prstGeom>
          <a:noFill/>
        </p:spPr>
        <p:txBody>
          <a:bodyPr wrap="square" rtlCol="0">
            <a:spAutoFit/>
          </a:bodyPr>
          <a:lstStyle/>
          <a:p>
            <a:endParaRPr lang="en-GB" sz="1400" dirty="0">
              <a:solidFill>
                <a:schemeClr val="bg1"/>
              </a:solidFill>
              <a:latin typeface="Arial" panose="020B0604020202020204" pitchFamily="34" charset="0"/>
              <a:cs typeface="Arial" panose="020B0604020202020204" pitchFamily="34" charset="0"/>
            </a:endParaRPr>
          </a:p>
        </p:txBody>
      </p:sp>
      <p:sp>
        <p:nvSpPr>
          <p:cNvPr id="12" name="Titolo 11"/>
          <p:cNvSpPr>
            <a:spLocks noGrp="1"/>
          </p:cNvSpPr>
          <p:nvPr>
            <p:ph type="title"/>
          </p:nvPr>
        </p:nvSpPr>
        <p:spPr/>
        <p:txBody>
          <a:bodyPr/>
          <a:lstStyle/>
          <a:p>
            <a:r>
              <a:rPr lang="it-IT"/>
              <a:t>Fare clic per modificare lo stile del titolo</a:t>
            </a:r>
            <a:endParaRPr lang="en-GB"/>
          </a:p>
        </p:txBody>
      </p:sp>
    </p:spTree>
    <p:extLst>
      <p:ext uri="{BB962C8B-B14F-4D97-AF65-F5344CB8AC3E}">
        <p14:creationId xmlns:p14="http://schemas.microsoft.com/office/powerpoint/2010/main" val="31029643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Vertical Text Placeholder 2"/>
          <p:cNvSpPr>
            <a:spLocks noGrp="1"/>
          </p:cNvSpPr>
          <p:nvPr>
            <p:ph type="body" orient="vert" idx="1"/>
          </p:nvPr>
        </p:nvSpPr>
        <p:spPr/>
        <p:txBody>
          <a:bodyPr vert="eaVert"/>
          <a:lstStyle>
            <a:lvl1pPr>
              <a:defRPr>
                <a:latin typeface="Montserrat" panose="02000505000000020004" pitchFamily="2" charset="0"/>
              </a:defRPr>
            </a:lvl1pPr>
            <a:lvl2pPr>
              <a:defRPr>
                <a:latin typeface="Montserrat" panose="02000505000000020004" pitchFamily="2" charset="0"/>
              </a:defRPr>
            </a:lvl2pPr>
            <a:lvl3pPr>
              <a:defRPr>
                <a:latin typeface="Montserrat" panose="02000505000000020004" pitchFamily="2" charset="0"/>
              </a:defRPr>
            </a:lvl3pPr>
            <a:lvl4pPr>
              <a:defRPr>
                <a:latin typeface="Montserrat" panose="02000505000000020004" pitchFamily="2" charset="0"/>
              </a:defRPr>
            </a:lvl4pPr>
            <a:lvl5pPr>
              <a:defRPr>
                <a:latin typeface="Montserrat" panose="02000505000000020004" pitchFamily="2" charset="0"/>
              </a:defRPr>
            </a:lvl5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lvl1pPr>
              <a:defRPr>
                <a:latin typeface="Montserrat" panose="02000505000000020004" pitchFamily="2" charset="0"/>
              </a:defRPr>
            </a:lvl1pPr>
          </a:lstStyle>
          <a:p>
            <a:fld id="{88F00BED-5FC0-4C95-8269-7D67593C72BC}" type="datetimeFigureOut">
              <a:rPr lang="en-GB" smtClean="0"/>
              <a:pPr/>
              <a:t>10/01/2018</a:t>
            </a:fld>
            <a:endParaRPr lang="en-GB"/>
          </a:p>
        </p:txBody>
      </p:sp>
      <p:sp>
        <p:nvSpPr>
          <p:cNvPr id="5" name="Footer Placeholder 4"/>
          <p:cNvSpPr>
            <a:spLocks noGrp="1"/>
          </p:cNvSpPr>
          <p:nvPr>
            <p:ph type="ftr" sz="quarter" idx="11"/>
          </p:nvPr>
        </p:nvSpPr>
        <p:spPr/>
        <p:txBody>
          <a:bodyPr/>
          <a:lstStyle>
            <a:lvl1pPr>
              <a:defRPr>
                <a:latin typeface="Montserrat" panose="02000505000000020004" pitchFamily="2" charset="0"/>
              </a:defRPr>
            </a:lvl1pPr>
          </a:lstStyle>
          <a:p>
            <a:endParaRPr lang="en-GB"/>
          </a:p>
        </p:txBody>
      </p:sp>
      <p:sp>
        <p:nvSpPr>
          <p:cNvPr id="6" name="Slide Number Placeholder 5"/>
          <p:cNvSpPr>
            <a:spLocks noGrp="1"/>
          </p:cNvSpPr>
          <p:nvPr>
            <p:ph type="sldNum" sz="quarter" idx="12"/>
          </p:nvPr>
        </p:nvSpPr>
        <p:spPr/>
        <p:txBody>
          <a:bodyPr/>
          <a:lstStyle>
            <a:lvl1pPr>
              <a:defRPr>
                <a:latin typeface="Montserrat" panose="02000505000000020004" pitchFamily="2" charset="0"/>
              </a:defRPr>
            </a:lvl1pPr>
          </a:lstStyle>
          <a:p>
            <a:fld id="{9F1CFCDC-86F3-4303-A560-CFF737CCC69C}" type="slidenum">
              <a:rPr lang="en-GB" smtClean="0"/>
              <a:pPr/>
              <a:t>‹N›</a:t>
            </a:fld>
            <a:endParaRPr lang="en-GB"/>
          </a:p>
        </p:txBody>
      </p:sp>
    </p:spTree>
    <p:extLst>
      <p:ext uri="{BB962C8B-B14F-4D97-AF65-F5344CB8AC3E}">
        <p14:creationId xmlns:p14="http://schemas.microsoft.com/office/powerpoint/2010/main" val="3340968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647771"/>
            <a:ext cx="2135981" cy="5529192"/>
          </a:xfrm>
        </p:spPr>
        <p:txBody>
          <a:bodyPr vert="eaVert"/>
          <a:lstStyle>
            <a:lvl1pPr>
              <a:defRPr sz="1200">
                <a:latin typeface="Montserrat" panose="02000505000000020004" pitchFamily="2" charset="0"/>
              </a:defRPr>
            </a:lvl1pPr>
          </a:lstStyle>
          <a:p>
            <a:r>
              <a:rPr lang="it-IT"/>
              <a:t>Fare clic per modificare lo stile del titolo</a:t>
            </a:r>
            <a:endParaRPr lang="en-US" dirty="0"/>
          </a:p>
        </p:txBody>
      </p:sp>
      <p:sp>
        <p:nvSpPr>
          <p:cNvPr id="3" name="Vertical Text Placeholder 2"/>
          <p:cNvSpPr>
            <a:spLocks noGrp="1"/>
          </p:cNvSpPr>
          <p:nvPr>
            <p:ph type="body" orient="vert" idx="1"/>
          </p:nvPr>
        </p:nvSpPr>
        <p:spPr>
          <a:xfrm>
            <a:off x="681038" y="647771"/>
            <a:ext cx="6284119" cy="5529192"/>
          </a:xfrm>
        </p:spPr>
        <p:txBody>
          <a:bodyPr vert="eaVert"/>
          <a:lstStyle>
            <a:lvl1pPr>
              <a:defRPr sz="1200">
                <a:latin typeface="Montserrat" panose="02000505000000020004" pitchFamily="2" charset="0"/>
              </a:defRPr>
            </a:lvl1pPr>
            <a:lvl2pPr>
              <a:defRPr sz="1200">
                <a:latin typeface="Montserrat" panose="02000505000000020004" pitchFamily="2" charset="0"/>
              </a:defRPr>
            </a:lvl2pPr>
            <a:lvl3pPr>
              <a:defRPr sz="1200">
                <a:latin typeface="Montserrat" panose="02000505000000020004" pitchFamily="2" charset="0"/>
              </a:defRPr>
            </a:lvl3pPr>
            <a:lvl4pPr>
              <a:defRPr sz="1200">
                <a:latin typeface="Montserrat" panose="02000505000000020004" pitchFamily="2" charset="0"/>
              </a:defRPr>
            </a:lvl4pPr>
            <a:lvl5pPr>
              <a:defRPr sz="1200">
                <a:latin typeface="Montserrat" panose="02000505000000020004" pitchFamily="2" charset="0"/>
              </a:defRPr>
            </a:lvl5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lvl1pPr>
              <a:defRPr sz="1200">
                <a:latin typeface="Montserrat" panose="02000505000000020004" pitchFamily="2" charset="0"/>
              </a:defRPr>
            </a:lvl1pPr>
          </a:lstStyle>
          <a:p>
            <a:fld id="{88F00BED-5FC0-4C95-8269-7D67593C72BC}" type="datetimeFigureOut">
              <a:rPr lang="en-GB" smtClean="0"/>
              <a:pPr/>
              <a:t>10/01/2018</a:t>
            </a:fld>
            <a:endParaRPr lang="en-GB"/>
          </a:p>
        </p:txBody>
      </p:sp>
      <p:sp>
        <p:nvSpPr>
          <p:cNvPr id="5" name="Footer Placeholder 4"/>
          <p:cNvSpPr>
            <a:spLocks noGrp="1"/>
          </p:cNvSpPr>
          <p:nvPr>
            <p:ph type="ftr" sz="quarter" idx="11"/>
          </p:nvPr>
        </p:nvSpPr>
        <p:spPr/>
        <p:txBody>
          <a:bodyPr/>
          <a:lstStyle>
            <a:lvl1pPr>
              <a:defRPr sz="1200">
                <a:latin typeface="Montserrat" panose="02000505000000020004" pitchFamily="2" charset="0"/>
              </a:defRPr>
            </a:lvl1pPr>
          </a:lstStyle>
          <a:p>
            <a:endParaRPr lang="en-GB"/>
          </a:p>
        </p:txBody>
      </p:sp>
      <p:sp>
        <p:nvSpPr>
          <p:cNvPr id="6" name="Slide Number Placeholder 5"/>
          <p:cNvSpPr>
            <a:spLocks noGrp="1"/>
          </p:cNvSpPr>
          <p:nvPr>
            <p:ph type="sldNum" sz="quarter" idx="12"/>
          </p:nvPr>
        </p:nvSpPr>
        <p:spPr/>
        <p:txBody>
          <a:bodyPr/>
          <a:lstStyle>
            <a:lvl1pPr>
              <a:defRPr sz="1200">
                <a:latin typeface="Montserrat" panose="02000505000000020004" pitchFamily="2" charset="0"/>
              </a:defRPr>
            </a:lvl1pPr>
          </a:lstStyle>
          <a:p>
            <a:fld id="{9F1CFCDC-86F3-4303-A560-CFF737CCC69C}" type="slidenum">
              <a:rPr lang="en-GB" smtClean="0"/>
              <a:pPr/>
              <a:t>‹N›</a:t>
            </a:fld>
            <a:endParaRPr lang="en-GB"/>
          </a:p>
        </p:txBody>
      </p:sp>
    </p:spTree>
    <p:extLst>
      <p:ext uri="{BB962C8B-B14F-4D97-AF65-F5344CB8AC3E}">
        <p14:creationId xmlns:p14="http://schemas.microsoft.com/office/powerpoint/2010/main" val="40650484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endParaRPr lang="en-GB"/>
          </a:p>
        </p:txBody>
      </p:sp>
      <p:sp>
        <p:nvSpPr>
          <p:cNvPr id="6" name="CasellaDiTesto 5">
            <a:extLst>
              <a:ext uri="{FF2B5EF4-FFF2-40B4-BE49-F238E27FC236}">
                <a16:creationId xmlns:a16="http://schemas.microsoft.com/office/drawing/2014/main" id="{D5CA7AE3-CBDF-4246-ABB2-3FD7720818EB}"/>
              </a:ext>
            </a:extLst>
          </p:cNvPr>
          <p:cNvSpPr txBox="1">
            <a:spLocks/>
          </p:cNvSpPr>
          <p:nvPr userDrawn="1"/>
        </p:nvSpPr>
        <p:spPr>
          <a:xfrm>
            <a:off x="-4334" y="358060"/>
            <a:ext cx="8280000" cy="468000"/>
          </a:xfrm>
          <a:prstGeom prst="rect">
            <a:avLst/>
          </a:prstGeom>
          <a:solidFill>
            <a:srgbClr val="94C8ED"/>
          </a:solidFill>
          <a:ln>
            <a:noFill/>
          </a:ln>
        </p:spPr>
        <p:txBody>
          <a:bodyPr wrap="square">
            <a:spAutoFit/>
          </a:bodyPr>
          <a:lstStyle>
            <a:defPPr>
              <a:defRPr lang="it-IT"/>
            </a:defPPr>
            <a:lvl1pPr algn="just">
              <a:defRPr>
                <a:solidFill>
                  <a:schemeClr val="bg1"/>
                </a:solidFill>
              </a:defRPr>
            </a:lvl1pPr>
          </a:lstStyle>
          <a:p>
            <a:endParaRPr lang="it-IT" sz="1270" dirty="0">
              <a:solidFill>
                <a:schemeClr val="tx1"/>
              </a:solidFill>
              <a:latin typeface="Montserrat" panose="02000505000000020004" pitchFamily="2" charset="0"/>
              <a:cs typeface="Arial" pitchFamily="34" charset="0"/>
            </a:endParaRPr>
          </a:p>
        </p:txBody>
      </p:sp>
    </p:spTree>
    <p:extLst>
      <p:ext uri="{BB962C8B-B14F-4D97-AF65-F5344CB8AC3E}">
        <p14:creationId xmlns:p14="http://schemas.microsoft.com/office/powerpoint/2010/main" val="23138545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atin typeface="Arial" panose="020B0604020202020204" pitchFamily="34" charset="0"/>
                <a:cs typeface="Arial" panose="020B0604020202020204" pitchFamily="34" charset="0"/>
              </a:defRPr>
            </a:lvl1pPr>
          </a:lstStyle>
          <a:p>
            <a:r>
              <a:rPr lang="it-IT" dirty="0"/>
              <a:t>Fare clic per modificare lo stile del titolo</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dirty="0"/>
              <a:t>Fare clic per modificare lo stile del sottotitolo dello schema</a:t>
            </a:r>
            <a:endParaRPr lang="en-US" dirty="0"/>
          </a:p>
        </p:txBody>
      </p:sp>
      <p:sp>
        <p:nvSpPr>
          <p:cNvPr id="4" name="Date Placeholder 3"/>
          <p:cNvSpPr>
            <a:spLocks noGrp="1"/>
          </p:cNvSpPr>
          <p:nvPr>
            <p:ph type="dt" sz="half" idx="10"/>
          </p:nvPr>
        </p:nvSpPr>
        <p:spPr/>
        <p:txBody>
          <a:bodyPr/>
          <a:lstStyle>
            <a:lvl1pPr>
              <a:defRPr>
                <a:latin typeface="Montserrat" panose="02000505000000020004" pitchFamily="2" charset="0"/>
              </a:defRPr>
            </a:lvl1pPr>
          </a:lstStyle>
          <a:p>
            <a:fld id="{88F00BED-5FC0-4C95-8269-7D67593C72BC}" type="datetimeFigureOut">
              <a:rPr lang="en-GB" smtClean="0"/>
              <a:pPr/>
              <a:t>10/01/2018</a:t>
            </a:fld>
            <a:endParaRPr lang="en-GB"/>
          </a:p>
        </p:txBody>
      </p:sp>
      <p:sp>
        <p:nvSpPr>
          <p:cNvPr id="5" name="Footer Placeholder 4"/>
          <p:cNvSpPr>
            <a:spLocks noGrp="1"/>
          </p:cNvSpPr>
          <p:nvPr>
            <p:ph type="ftr" sz="quarter" idx="11"/>
          </p:nvPr>
        </p:nvSpPr>
        <p:spPr/>
        <p:txBody>
          <a:bodyPr/>
          <a:lstStyle>
            <a:lvl1pPr>
              <a:defRPr>
                <a:latin typeface="Montserrat" panose="02000505000000020004" pitchFamily="2" charset="0"/>
              </a:defRPr>
            </a:lvl1pPr>
          </a:lstStyle>
          <a:p>
            <a:endParaRPr lang="en-GB"/>
          </a:p>
        </p:txBody>
      </p:sp>
      <p:sp>
        <p:nvSpPr>
          <p:cNvPr id="6" name="Slide Number Placeholder 5"/>
          <p:cNvSpPr>
            <a:spLocks noGrp="1"/>
          </p:cNvSpPr>
          <p:nvPr>
            <p:ph type="sldNum" sz="quarter" idx="12"/>
          </p:nvPr>
        </p:nvSpPr>
        <p:spPr/>
        <p:txBody>
          <a:bodyPr/>
          <a:lstStyle>
            <a:lvl1pPr>
              <a:defRPr>
                <a:latin typeface="Montserrat" panose="02000505000000020004" pitchFamily="2" charset="0"/>
              </a:defRPr>
            </a:lvl1pPr>
          </a:lstStyle>
          <a:p>
            <a:fld id="{9F1CFCDC-86F3-4303-A560-CFF737CCC69C}" type="slidenum">
              <a:rPr lang="en-GB" smtClean="0"/>
              <a:pPr/>
              <a:t>‹N›</a:t>
            </a:fld>
            <a:endParaRPr lang="en-GB"/>
          </a:p>
        </p:txBody>
      </p:sp>
    </p:spTree>
    <p:extLst>
      <p:ext uri="{BB962C8B-B14F-4D97-AF65-F5344CB8AC3E}">
        <p14:creationId xmlns:p14="http://schemas.microsoft.com/office/powerpoint/2010/main" val="22114511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it-IT" dirty="0"/>
              <a:t>Fare clic per modificare lo stile del titolo</a:t>
            </a:r>
            <a:endParaRPr lang="en-US" dirty="0"/>
          </a:p>
        </p:txBody>
      </p:sp>
      <p:sp>
        <p:nvSpPr>
          <p:cNvPr id="3" name="Content Placeholder 2"/>
          <p:cNvSpPr>
            <a:spLocks noGrp="1"/>
          </p:cNvSpPr>
          <p:nvPr>
            <p:ph idx="1"/>
          </p:nvPr>
        </p:nvSpPr>
        <p:spPr>
          <a:xfrm>
            <a:off x="681038" y="647771"/>
            <a:ext cx="8543925" cy="5529192"/>
          </a:xfrm>
        </p:spPr>
        <p:txBody>
          <a:bodyPr>
            <a:normAutofit/>
          </a:bodyPr>
          <a:lstStyle>
            <a:lvl1pPr marL="0" indent="0">
              <a:lnSpc>
                <a:spcPct val="150000"/>
              </a:lnSpc>
              <a:buNone/>
              <a:defRPr sz="1200"/>
            </a:lvl1pPr>
            <a:lvl2pPr marL="457200" indent="0">
              <a:lnSpc>
                <a:spcPct val="150000"/>
              </a:lnSpc>
              <a:buNone/>
              <a:defRPr sz="1200"/>
            </a:lvl2pPr>
            <a:lvl3pPr marL="914400" indent="0">
              <a:lnSpc>
                <a:spcPct val="150000"/>
              </a:lnSpc>
              <a:buNone/>
              <a:defRPr sz="1200"/>
            </a:lvl3pPr>
            <a:lvl4pPr marL="1371600" indent="0">
              <a:lnSpc>
                <a:spcPct val="150000"/>
              </a:lnSpc>
              <a:buNone/>
              <a:defRPr sz="1200">
                <a:latin typeface="Montserrat" panose="02000505000000020004" pitchFamily="2" charset="0"/>
              </a:defRPr>
            </a:lvl4pPr>
            <a:lvl5pPr marL="1828800" indent="0">
              <a:lnSpc>
                <a:spcPct val="150000"/>
              </a:lnSpc>
              <a:buNone/>
              <a:defRPr sz="1200"/>
            </a:lvl5p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endParaRPr lang="en-US" dirty="0"/>
          </a:p>
        </p:txBody>
      </p:sp>
      <p:sp>
        <p:nvSpPr>
          <p:cNvPr id="4" name="Date Placeholder 3"/>
          <p:cNvSpPr>
            <a:spLocks noGrp="1"/>
          </p:cNvSpPr>
          <p:nvPr>
            <p:ph type="dt" sz="half" idx="10"/>
          </p:nvPr>
        </p:nvSpPr>
        <p:spPr/>
        <p:txBody>
          <a:bodyPr/>
          <a:lstStyle/>
          <a:p>
            <a:fld id="{88F00BED-5FC0-4C95-8269-7D67593C72BC}" type="datetimeFigureOut">
              <a:rPr lang="en-GB" smtClean="0"/>
              <a:pPr/>
              <a:t>10/01/2018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F1CFCDC-86F3-4303-A560-CFF737CCC69C}" type="slidenum">
              <a:rPr lang="en-GB" smtClean="0"/>
              <a:pPr/>
              <a:t>‹N›</a:t>
            </a:fld>
            <a:endParaRPr lang="en-GB"/>
          </a:p>
        </p:txBody>
      </p:sp>
    </p:spTree>
    <p:extLst>
      <p:ext uri="{BB962C8B-B14F-4D97-AF65-F5344CB8AC3E}">
        <p14:creationId xmlns:p14="http://schemas.microsoft.com/office/powerpoint/2010/main" val="31057316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a:t>Fare clic per modificare lo stile del titolo</a:t>
            </a:r>
            <a:endParaRPr lang="en-US" dirty="0"/>
          </a:p>
        </p:txBody>
      </p:sp>
      <p:sp>
        <p:nvSpPr>
          <p:cNvPr id="3" name="Content Placeholder 2"/>
          <p:cNvSpPr>
            <a:spLocks noGrp="1"/>
          </p:cNvSpPr>
          <p:nvPr>
            <p:ph sz="half" idx="1"/>
          </p:nvPr>
        </p:nvSpPr>
        <p:spPr>
          <a:xfrm>
            <a:off x="681038" y="647771"/>
            <a:ext cx="4210050" cy="5529192"/>
          </a:xfrm>
        </p:spPr>
        <p:txBody>
          <a:bodyPr>
            <a:normAutofit/>
          </a:bodyPr>
          <a:lstStyle>
            <a:lvl1pPr marL="0" indent="0">
              <a:lnSpc>
                <a:spcPct val="150000"/>
              </a:lnSpc>
              <a:spcBef>
                <a:spcPts val="0"/>
              </a:spcBef>
              <a:buNone/>
              <a:defRPr sz="1200">
                <a:latin typeface="Montserrat" panose="02000505000000020004" pitchFamily="2" charset="0"/>
              </a:defRPr>
            </a:lvl1pPr>
            <a:lvl2pPr marL="457200" indent="0">
              <a:lnSpc>
                <a:spcPct val="150000"/>
              </a:lnSpc>
              <a:spcBef>
                <a:spcPts val="0"/>
              </a:spcBef>
              <a:buNone/>
              <a:defRPr sz="1200">
                <a:latin typeface="Montserrat" panose="02000505000000020004" pitchFamily="2" charset="0"/>
              </a:defRPr>
            </a:lvl2pPr>
            <a:lvl3pPr marL="914400" indent="0">
              <a:lnSpc>
                <a:spcPct val="150000"/>
              </a:lnSpc>
              <a:spcBef>
                <a:spcPts val="0"/>
              </a:spcBef>
              <a:buNone/>
              <a:defRPr sz="1200">
                <a:latin typeface="Montserrat" panose="02000505000000020004" pitchFamily="2" charset="0"/>
              </a:defRPr>
            </a:lvl3pPr>
            <a:lvl4pPr marL="1371600" indent="0">
              <a:lnSpc>
                <a:spcPct val="150000"/>
              </a:lnSpc>
              <a:spcBef>
                <a:spcPts val="0"/>
              </a:spcBef>
              <a:buNone/>
              <a:defRPr sz="1200">
                <a:latin typeface="Montserrat" panose="02000505000000020004" pitchFamily="2" charset="0"/>
              </a:defRPr>
            </a:lvl4pPr>
            <a:lvl5pPr marL="1828800" indent="0">
              <a:lnSpc>
                <a:spcPct val="150000"/>
              </a:lnSpc>
              <a:spcBef>
                <a:spcPts val="0"/>
              </a:spcBef>
              <a:buNone/>
              <a:defRPr sz="1200">
                <a:latin typeface="Montserrat" panose="02000505000000020004" pitchFamily="2" charset="0"/>
              </a:defRPr>
            </a:lvl5p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endParaRPr lang="en-US" dirty="0"/>
          </a:p>
        </p:txBody>
      </p:sp>
      <p:sp>
        <p:nvSpPr>
          <p:cNvPr id="4" name="Content Placeholder 3"/>
          <p:cNvSpPr>
            <a:spLocks noGrp="1"/>
          </p:cNvSpPr>
          <p:nvPr>
            <p:ph sz="half" idx="2"/>
          </p:nvPr>
        </p:nvSpPr>
        <p:spPr>
          <a:xfrm>
            <a:off x="5014913" y="647771"/>
            <a:ext cx="4210050" cy="5529192"/>
          </a:xfrm>
        </p:spPr>
        <p:txBody>
          <a:bodyPr>
            <a:normAutofit/>
          </a:bodyPr>
          <a:lstStyle>
            <a:lvl1pPr marL="0" indent="0">
              <a:lnSpc>
                <a:spcPct val="150000"/>
              </a:lnSpc>
              <a:buNone/>
              <a:defRPr sz="1200">
                <a:latin typeface="Montserrat" panose="02000505000000020004" pitchFamily="2" charset="0"/>
              </a:defRPr>
            </a:lvl1pPr>
            <a:lvl2pPr marL="457200" indent="0">
              <a:lnSpc>
                <a:spcPct val="150000"/>
              </a:lnSpc>
              <a:buNone/>
              <a:defRPr sz="1200">
                <a:latin typeface="Montserrat" panose="02000505000000020004" pitchFamily="2" charset="0"/>
              </a:defRPr>
            </a:lvl2pPr>
            <a:lvl3pPr marL="914400" indent="0">
              <a:lnSpc>
                <a:spcPct val="150000"/>
              </a:lnSpc>
              <a:buNone/>
              <a:defRPr sz="1200">
                <a:latin typeface="Montserrat" panose="02000505000000020004" pitchFamily="2" charset="0"/>
              </a:defRPr>
            </a:lvl3pPr>
            <a:lvl4pPr marL="1371600" indent="0">
              <a:lnSpc>
                <a:spcPct val="150000"/>
              </a:lnSpc>
              <a:buNone/>
              <a:defRPr sz="1200">
                <a:latin typeface="Montserrat" panose="02000505000000020004" pitchFamily="2" charset="0"/>
              </a:defRPr>
            </a:lvl4pPr>
            <a:lvl5pPr marL="1828800" indent="0">
              <a:lnSpc>
                <a:spcPct val="150000"/>
              </a:lnSpc>
              <a:buNone/>
              <a:defRPr sz="1200">
                <a:latin typeface="Montserrat" panose="02000505000000020004" pitchFamily="2" charset="0"/>
              </a:defRPr>
            </a:lvl5p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endParaRPr lang="en-US" dirty="0"/>
          </a:p>
        </p:txBody>
      </p:sp>
      <p:sp>
        <p:nvSpPr>
          <p:cNvPr id="5" name="Date Placeholder 4"/>
          <p:cNvSpPr>
            <a:spLocks noGrp="1"/>
          </p:cNvSpPr>
          <p:nvPr>
            <p:ph type="dt" sz="half" idx="10"/>
          </p:nvPr>
        </p:nvSpPr>
        <p:spPr/>
        <p:txBody>
          <a:bodyPr/>
          <a:lstStyle/>
          <a:p>
            <a:fld id="{88F00BED-5FC0-4C95-8269-7D67593C72BC}" type="datetimeFigureOut">
              <a:rPr lang="en-GB" smtClean="0"/>
              <a:pPr/>
              <a:t>10/01/2018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F1CFCDC-86F3-4303-A560-CFF737CCC69C}" type="slidenum">
              <a:rPr lang="en-GB" smtClean="0"/>
              <a:pPr/>
              <a:t>‹N›</a:t>
            </a:fld>
            <a:endParaRPr lang="en-GB"/>
          </a:p>
        </p:txBody>
      </p:sp>
    </p:spTree>
    <p:extLst>
      <p:ext uri="{BB962C8B-B14F-4D97-AF65-F5344CB8AC3E}">
        <p14:creationId xmlns:p14="http://schemas.microsoft.com/office/powerpoint/2010/main" val="8692075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lvl1pPr>
              <a:defRPr sz="1200">
                <a:latin typeface="Montserrat" panose="02000505000000020004" pitchFamily="2" charset="0"/>
              </a:defRPr>
            </a:lvl1pPr>
          </a:lstStyle>
          <a:p>
            <a:r>
              <a:rPr lang="it-IT"/>
              <a:t>Fare clic per modificare lo stile del titolo</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1200" b="1">
                <a:latin typeface="Montserrat" panose="0200050500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Content Placeholder 3"/>
          <p:cNvSpPr>
            <a:spLocks noGrp="1"/>
          </p:cNvSpPr>
          <p:nvPr>
            <p:ph sz="half" idx="2"/>
          </p:nvPr>
        </p:nvSpPr>
        <p:spPr>
          <a:xfrm>
            <a:off x="682329" y="2505075"/>
            <a:ext cx="4190702" cy="3684588"/>
          </a:xfrm>
        </p:spPr>
        <p:txBody>
          <a:bodyPr/>
          <a:lstStyle>
            <a:lvl1pPr>
              <a:defRPr sz="1200">
                <a:latin typeface="Montserrat" panose="02000505000000020004" pitchFamily="2" charset="0"/>
              </a:defRPr>
            </a:lvl1pPr>
            <a:lvl2pPr>
              <a:defRPr sz="1200">
                <a:latin typeface="Montserrat" panose="02000505000000020004" pitchFamily="2" charset="0"/>
              </a:defRPr>
            </a:lvl2pPr>
            <a:lvl3pPr>
              <a:defRPr sz="1200">
                <a:latin typeface="Montserrat" panose="02000505000000020004" pitchFamily="2" charset="0"/>
              </a:defRPr>
            </a:lvl3pPr>
            <a:lvl4pPr>
              <a:defRPr sz="1200">
                <a:latin typeface="Montserrat" panose="02000505000000020004" pitchFamily="2" charset="0"/>
              </a:defRPr>
            </a:lvl4pPr>
            <a:lvl5pPr>
              <a:defRPr sz="1200">
                <a:latin typeface="Montserrat" panose="02000505000000020004" pitchFamily="2" charset="0"/>
              </a:defRPr>
            </a:lvl5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1200" b="1">
                <a:latin typeface="Montserrat" panose="02000505000000020004"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Content Placeholder 5"/>
          <p:cNvSpPr>
            <a:spLocks noGrp="1"/>
          </p:cNvSpPr>
          <p:nvPr>
            <p:ph sz="quarter" idx="4"/>
          </p:nvPr>
        </p:nvSpPr>
        <p:spPr>
          <a:xfrm>
            <a:off x="5014913" y="2505075"/>
            <a:ext cx="4211340" cy="3684588"/>
          </a:xfrm>
        </p:spPr>
        <p:txBody>
          <a:bodyPr/>
          <a:lstStyle>
            <a:lvl1pPr>
              <a:defRPr sz="1200">
                <a:latin typeface="Montserrat" panose="02000505000000020004" pitchFamily="2" charset="0"/>
              </a:defRPr>
            </a:lvl1pPr>
            <a:lvl2pPr>
              <a:defRPr sz="1200">
                <a:latin typeface="Montserrat" panose="02000505000000020004" pitchFamily="2" charset="0"/>
              </a:defRPr>
            </a:lvl2pPr>
            <a:lvl3pPr>
              <a:defRPr sz="1200">
                <a:latin typeface="Montserrat" panose="02000505000000020004" pitchFamily="2" charset="0"/>
              </a:defRPr>
            </a:lvl3pPr>
            <a:lvl4pPr>
              <a:defRPr sz="1200">
                <a:latin typeface="Montserrat" panose="02000505000000020004" pitchFamily="2" charset="0"/>
              </a:defRPr>
            </a:lvl4pPr>
            <a:lvl5pPr>
              <a:defRPr sz="1200">
                <a:latin typeface="Montserrat" panose="02000505000000020004" pitchFamily="2" charset="0"/>
              </a:defRPr>
            </a:lvl5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lvl1pPr>
              <a:defRPr sz="1200">
                <a:latin typeface="Montserrat" panose="02000505000000020004" pitchFamily="2" charset="0"/>
              </a:defRPr>
            </a:lvl1pPr>
          </a:lstStyle>
          <a:p>
            <a:fld id="{88F00BED-5FC0-4C95-8269-7D67593C72BC}" type="datetimeFigureOut">
              <a:rPr lang="en-GB" smtClean="0"/>
              <a:pPr/>
              <a:t>10/01/2018</a:t>
            </a:fld>
            <a:endParaRPr lang="en-GB"/>
          </a:p>
        </p:txBody>
      </p:sp>
      <p:sp>
        <p:nvSpPr>
          <p:cNvPr id="8" name="Footer Placeholder 7"/>
          <p:cNvSpPr>
            <a:spLocks noGrp="1"/>
          </p:cNvSpPr>
          <p:nvPr>
            <p:ph type="ftr" sz="quarter" idx="11"/>
          </p:nvPr>
        </p:nvSpPr>
        <p:spPr/>
        <p:txBody>
          <a:bodyPr/>
          <a:lstStyle>
            <a:lvl1pPr>
              <a:defRPr sz="1200">
                <a:latin typeface="Montserrat" panose="02000505000000020004" pitchFamily="2" charset="0"/>
              </a:defRPr>
            </a:lvl1pPr>
          </a:lstStyle>
          <a:p>
            <a:endParaRPr lang="en-GB"/>
          </a:p>
        </p:txBody>
      </p:sp>
      <p:sp>
        <p:nvSpPr>
          <p:cNvPr id="9" name="Slide Number Placeholder 8"/>
          <p:cNvSpPr>
            <a:spLocks noGrp="1"/>
          </p:cNvSpPr>
          <p:nvPr>
            <p:ph type="sldNum" sz="quarter" idx="12"/>
          </p:nvPr>
        </p:nvSpPr>
        <p:spPr/>
        <p:txBody>
          <a:bodyPr/>
          <a:lstStyle>
            <a:lvl1pPr>
              <a:defRPr sz="1200">
                <a:latin typeface="Montserrat" panose="02000505000000020004" pitchFamily="2" charset="0"/>
              </a:defRPr>
            </a:lvl1pPr>
          </a:lstStyle>
          <a:p>
            <a:fld id="{9F1CFCDC-86F3-4303-A560-CFF737CCC69C}" type="slidenum">
              <a:rPr lang="en-GB" smtClean="0"/>
              <a:pPr/>
              <a:t>‹N›</a:t>
            </a:fld>
            <a:endParaRPr lang="en-GB"/>
          </a:p>
        </p:txBody>
      </p:sp>
      <p:sp>
        <p:nvSpPr>
          <p:cNvPr id="10" name="Title 1">
            <a:extLst>
              <a:ext uri="{FF2B5EF4-FFF2-40B4-BE49-F238E27FC236}">
                <a16:creationId xmlns:a16="http://schemas.microsoft.com/office/drawing/2014/main" id="{9519E591-FBE8-49EF-9DE9-6A126AE9CA32}"/>
              </a:ext>
            </a:extLst>
          </p:cNvPr>
          <p:cNvSpPr txBox="1">
            <a:spLocks/>
          </p:cNvSpPr>
          <p:nvPr userDrawn="1"/>
        </p:nvSpPr>
        <p:spPr>
          <a:xfrm>
            <a:off x="874888" y="41262"/>
            <a:ext cx="8156222" cy="316800"/>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1450" b="1" kern="1200">
                <a:solidFill>
                  <a:srgbClr val="003399"/>
                </a:solidFill>
                <a:latin typeface="Montserrat" panose="02000505000000020004" pitchFamily="2" charset="0"/>
                <a:ea typeface="+mj-ea"/>
                <a:cs typeface="+mj-cs"/>
              </a:defRPr>
            </a:lvl1pPr>
          </a:lstStyle>
          <a:p>
            <a:r>
              <a:rPr lang="it-IT" dirty="0"/>
              <a:t>Fare clic per modificare lo stile del titolo</a:t>
            </a:r>
            <a:endParaRPr lang="en-US" dirty="0"/>
          </a:p>
        </p:txBody>
      </p:sp>
    </p:spTree>
    <p:extLst>
      <p:ext uri="{BB962C8B-B14F-4D97-AF65-F5344CB8AC3E}">
        <p14:creationId xmlns:p14="http://schemas.microsoft.com/office/powerpoint/2010/main" val="42786880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a:t>Fare clic per modificare lo stile del titolo</a:t>
            </a:r>
            <a:endParaRPr lang="en-US" dirty="0"/>
          </a:p>
        </p:txBody>
      </p:sp>
      <p:sp>
        <p:nvSpPr>
          <p:cNvPr id="3" name="Date Placeholder 2"/>
          <p:cNvSpPr>
            <a:spLocks noGrp="1"/>
          </p:cNvSpPr>
          <p:nvPr>
            <p:ph type="dt" sz="half" idx="10"/>
          </p:nvPr>
        </p:nvSpPr>
        <p:spPr/>
        <p:txBody>
          <a:bodyPr/>
          <a:lstStyle/>
          <a:p>
            <a:fld id="{88F00BED-5FC0-4C95-8269-7D67593C72BC}" type="datetimeFigureOut">
              <a:rPr lang="en-GB" smtClean="0"/>
              <a:pPr/>
              <a:t>10/01/2018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F1CFCDC-86F3-4303-A560-CFF737CCC69C}" type="slidenum">
              <a:rPr lang="en-GB" smtClean="0"/>
              <a:pPr/>
              <a:t>‹N›</a:t>
            </a:fld>
            <a:endParaRPr lang="en-GB"/>
          </a:p>
        </p:txBody>
      </p:sp>
    </p:spTree>
    <p:extLst>
      <p:ext uri="{BB962C8B-B14F-4D97-AF65-F5344CB8AC3E}">
        <p14:creationId xmlns:p14="http://schemas.microsoft.com/office/powerpoint/2010/main" val="35755883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F00BED-5FC0-4C95-8269-7D67593C72BC}" type="datetimeFigureOut">
              <a:rPr lang="en-GB" smtClean="0"/>
              <a:pPr/>
              <a:t>10/01/2018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F1CFCDC-86F3-4303-A560-CFF737CCC69C}" type="slidenum">
              <a:rPr lang="en-GB" smtClean="0"/>
              <a:pPr/>
              <a:t>‹N›</a:t>
            </a:fld>
            <a:endParaRPr lang="en-GB"/>
          </a:p>
        </p:txBody>
      </p:sp>
    </p:spTree>
    <p:extLst>
      <p:ext uri="{BB962C8B-B14F-4D97-AF65-F5344CB8AC3E}">
        <p14:creationId xmlns:p14="http://schemas.microsoft.com/office/powerpoint/2010/main" val="21539166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1200">
                <a:latin typeface="Montserrat" panose="02000505000000020004" pitchFamily="2" charset="0"/>
              </a:defRPr>
            </a:lvl1pPr>
          </a:lstStyle>
          <a:p>
            <a:r>
              <a:rPr lang="it-IT"/>
              <a:t>Fare clic per modificare lo stile del titolo</a:t>
            </a:r>
            <a:endParaRPr lang="en-US" dirty="0"/>
          </a:p>
        </p:txBody>
      </p:sp>
      <p:sp>
        <p:nvSpPr>
          <p:cNvPr id="3" name="Content Placeholder 2"/>
          <p:cNvSpPr>
            <a:spLocks noGrp="1"/>
          </p:cNvSpPr>
          <p:nvPr>
            <p:ph idx="1"/>
          </p:nvPr>
        </p:nvSpPr>
        <p:spPr>
          <a:xfrm>
            <a:off x="4211340" y="987427"/>
            <a:ext cx="5014913" cy="4873625"/>
          </a:xfrm>
        </p:spPr>
        <p:txBody>
          <a:bodyPr/>
          <a:lstStyle>
            <a:lvl1pPr>
              <a:defRPr sz="1200">
                <a:latin typeface="Montserrat" panose="02000505000000020004" pitchFamily="2" charset="0"/>
              </a:defRPr>
            </a:lvl1pPr>
            <a:lvl2pPr>
              <a:defRPr sz="1200">
                <a:latin typeface="Montserrat" panose="02000505000000020004" pitchFamily="2" charset="0"/>
              </a:defRPr>
            </a:lvl2pPr>
            <a:lvl3pPr>
              <a:defRPr sz="1200">
                <a:latin typeface="Montserrat" panose="02000505000000020004" pitchFamily="2" charset="0"/>
              </a:defRPr>
            </a:lvl3pPr>
            <a:lvl4pPr>
              <a:defRPr sz="1200">
                <a:latin typeface="Montserrat" panose="02000505000000020004" pitchFamily="2" charset="0"/>
              </a:defRPr>
            </a:lvl4pPr>
            <a:lvl5pPr>
              <a:defRPr sz="1200">
                <a:latin typeface="Montserrat" panose="02000505000000020004" pitchFamily="2" charset="0"/>
              </a:defRPr>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200">
                <a:latin typeface="Montserrat" panose="02000505000000020004" pitchFamily="2"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Date Placeholder 4"/>
          <p:cNvSpPr>
            <a:spLocks noGrp="1"/>
          </p:cNvSpPr>
          <p:nvPr>
            <p:ph type="dt" sz="half" idx="10"/>
          </p:nvPr>
        </p:nvSpPr>
        <p:spPr/>
        <p:txBody>
          <a:bodyPr/>
          <a:lstStyle>
            <a:lvl1pPr>
              <a:defRPr sz="1200">
                <a:latin typeface="Montserrat" panose="02000505000000020004" pitchFamily="2" charset="0"/>
              </a:defRPr>
            </a:lvl1pPr>
          </a:lstStyle>
          <a:p>
            <a:fld id="{88F00BED-5FC0-4C95-8269-7D67593C72BC}" type="datetimeFigureOut">
              <a:rPr lang="en-GB" smtClean="0"/>
              <a:pPr/>
              <a:t>10/01/2018</a:t>
            </a:fld>
            <a:endParaRPr lang="en-GB"/>
          </a:p>
        </p:txBody>
      </p:sp>
      <p:sp>
        <p:nvSpPr>
          <p:cNvPr id="6" name="Footer Placeholder 5"/>
          <p:cNvSpPr>
            <a:spLocks noGrp="1"/>
          </p:cNvSpPr>
          <p:nvPr>
            <p:ph type="ftr" sz="quarter" idx="11"/>
          </p:nvPr>
        </p:nvSpPr>
        <p:spPr/>
        <p:txBody>
          <a:bodyPr/>
          <a:lstStyle>
            <a:lvl1pPr>
              <a:defRPr sz="1200">
                <a:latin typeface="Montserrat" panose="02000505000000020004" pitchFamily="2" charset="0"/>
              </a:defRPr>
            </a:lvl1pPr>
          </a:lstStyle>
          <a:p>
            <a:endParaRPr lang="en-GB"/>
          </a:p>
        </p:txBody>
      </p:sp>
      <p:sp>
        <p:nvSpPr>
          <p:cNvPr id="7" name="Slide Number Placeholder 6"/>
          <p:cNvSpPr>
            <a:spLocks noGrp="1"/>
          </p:cNvSpPr>
          <p:nvPr>
            <p:ph type="sldNum" sz="quarter" idx="12"/>
          </p:nvPr>
        </p:nvSpPr>
        <p:spPr/>
        <p:txBody>
          <a:bodyPr/>
          <a:lstStyle>
            <a:lvl1pPr>
              <a:defRPr sz="1200">
                <a:latin typeface="Montserrat" panose="02000505000000020004" pitchFamily="2" charset="0"/>
              </a:defRPr>
            </a:lvl1pPr>
          </a:lstStyle>
          <a:p>
            <a:fld id="{9F1CFCDC-86F3-4303-A560-CFF737CCC69C}" type="slidenum">
              <a:rPr lang="en-GB" smtClean="0"/>
              <a:pPr/>
              <a:t>‹N›</a:t>
            </a:fld>
            <a:endParaRPr lang="en-GB"/>
          </a:p>
        </p:txBody>
      </p:sp>
      <p:sp>
        <p:nvSpPr>
          <p:cNvPr id="8" name="Title 1">
            <a:extLst>
              <a:ext uri="{FF2B5EF4-FFF2-40B4-BE49-F238E27FC236}">
                <a16:creationId xmlns:a16="http://schemas.microsoft.com/office/drawing/2014/main" id="{B6D6B850-9252-4EAF-B258-E12E61E29843}"/>
              </a:ext>
            </a:extLst>
          </p:cNvPr>
          <p:cNvSpPr txBox="1">
            <a:spLocks/>
          </p:cNvSpPr>
          <p:nvPr userDrawn="1"/>
        </p:nvSpPr>
        <p:spPr>
          <a:xfrm>
            <a:off x="874888" y="41262"/>
            <a:ext cx="8156222" cy="316800"/>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1450" b="1" kern="1200">
                <a:solidFill>
                  <a:srgbClr val="003399"/>
                </a:solidFill>
                <a:latin typeface="Montserrat" panose="02000505000000020004" pitchFamily="2" charset="0"/>
                <a:ea typeface="+mj-ea"/>
                <a:cs typeface="+mj-cs"/>
              </a:defRPr>
            </a:lvl1pPr>
          </a:lstStyle>
          <a:p>
            <a:r>
              <a:rPr lang="it-IT"/>
              <a:t>Fare clic per modificare lo stile del titolo</a:t>
            </a:r>
            <a:endParaRPr lang="en-US" dirty="0"/>
          </a:p>
        </p:txBody>
      </p:sp>
    </p:spTree>
    <p:extLst>
      <p:ext uri="{BB962C8B-B14F-4D97-AF65-F5344CB8AC3E}">
        <p14:creationId xmlns:p14="http://schemas.microsoft.com/office/powerpoint/2010/main" val="12742024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74888" y="41262"/>
            <a:ext cx="8156222" cy="316800"/>
          </a:xfrm>
          <a:prstGeom prst="rect">
            <a:avLst/>
          </a:prstGeom>
        </p:spPr>
        <p:txBody>
          <a:bodyPr vert="horz" lIns="91440" tIns="45720" rIns="91440" bIns="45720" rtlCol="0" anchor="ctr">
            <a:normAutofit/>
          </a:bodyPr>
          <a:lstStyle/>
          <a:p>
            <a:r>
              <a:rPr lang="it-IT" dirty="0"/>
              <a:t>Fare clic per modificare lo stile del titolo</a:t>
            </a:r>
            <a:endParaRPr lang="en-US" dirty="0"/>
          </a:p>
        </p:txBody>
      </p:sp>
      <p:sp>
        <p:nvSpPr>
          <p:cNvPr id="3" name="Text Placeholder 2"/>
          <p:cNvSpPr>
            <a:spLocks noGrp="1"/>
          </p:cNvSpPr>
          <p:nvPr>
            <p:ph type="body" idx="1"/>
          </p:nvPr>
        </p:nvSpPr>
        <p:spPr>
          <a:xfrm>
            <a:off x="681038" y="647771"/>
            <a:ext cx="8543925" cy="5529192"/>
          </a:xfrm>
          <a:prstGeom prst="rect">
            <a:avLst/>
          </a:prstGeom>
        </p:spPr>
        <p:txBody>
          <a:bodyPr vert="horz" lIns="91440" tIns="45720" rIns="91440" bIns="45720" rtlCol="0">
            <a:normAutofit/>
          </a:body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F00BED-5FC0-4C95-8269-7D67593C72BC}" type="datetimeFigureOut">
              <a:rPr lang="en-GB" smtClean="0"/>
              <a:pPr/>
              <a:t>10/01/2018</a:t>
            </a:fld>
            <a:endParaRPr lang="en-GB"/>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1CFCDC-86F3-4303-A560-CFF737CCC69C}" type="slidenum">
              <a:rPr lang="en-GB" smtClean="0"/>
              <a:pPr/>
              <a:t>‹N›</a:t>
            </a:fld>
            <a:endParaRPr lang="en-GB"/>
          </a:p>
        </p:txBody>
      </p:sp>
      <p:sp>
        <p:nvSpPr>
          <p:cNvPr id="9" name="Rettangolo 8">
            <a:extLst>
              <a:ext uri="{FF2B5EF4-FFF2-40B4-BE49-F238E27FC236}">
                <a16:creationId xmlns:a16="http://schemas.microsoft.com/office/drawing/2014/main" id="{7623244B-02DB-468E-A20A-4888A528FD83}"/>
              </a:ext>
            </a:extLst>
          </p:cNvPr>
          <p:cNvSpPr/>
          <p:nvPr userDrawn="1"/>
        </p:nvSpPr>
        <p:spPr>
          <a:xfrm rot="16200000" flipH="1">
            <a:off x="4927819" y="-4615672"/>
            <a:ext cx="50363" cy="9906001"/>
          </a:xfrm>
          <a:prstGeom prst="rect">
            <a:avLst/>
          </a:prstGeom>
          <a:solidFill>
            <a:srgbClr val="003399"/>
          </a:solidFill>
          <a:ln w="25400" cap="flat" cmpd="sng" algn="ctr">
            <a:noFill/>
            <a:prstDash val="solid"/>
          </a:ln>
          <a:effectLst/>
        </p:spPr>
        <p:txBody>
          <a:bodyPr rtlCol="0" anchor="ctr"/>
          <a:lstStyle/>
          <a:p>
            <a:pPr algn="ctr" defTabSz="829361">
              <a:defRPr/>
            </a:pPr>
            <a:endParaRPr lang="it-IT" sz="1633" kern="0">
              <a:solidFill>
                <a:srgbClr val="003399"/>
              </a:solidFill>
              <a:latin typeface="Arial Narrow" pitchFamily="34" charset="0"/>
            </a:endParaRPr>
          </a:p>
        </p:txBody>
      </p:sp>
    </p:spTree>
    <p:extLst>
      <p:ext uri="{BB962C8B-B14F-4D97-AF65-F5344CB8AC3E}">
        <p14:creationId xmlns:p14="http://schemas.microsoft.com/office/powerpoint/2010/main" val="4140012478"/>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33" r:id="rId3"/>
    <p:sldLayoutId id="2147483734" r:id="rId4"/>
    <p:sldLayoutId id="2147483736" r:id="rId5"/>
    <p:sldLayoutId id="2147483737" r:id="rId6"/>
    <p:sldLayoutId id="2147483738" r:id="rId7"/>
    <p:sldLayoutId id="2147483739" r:id="rId8"/>
    <p:sldLayoutId id="2147483740" r:id="rId9"/>
    <p:sldLayoutId id="2147483742" r:id="rId10"/>
    <p:sldLayoutId id="2147483743" r:id="rId11"/>
  </p:sldLayoutIdLst>
  <p:txStyles>
    <p:titleStyle>
      <a:lvl1pPr algn="r" defTabSz="914400" rtl="0" eaLnBrk="1" latinLnBrk="0" hangingPunct="1">
        <a:lnSpc>
          <a:spcPct val="90000"/>
        </a:lnSpc>
        <a:spcBef>
          <a:spcPct val="0"/>
        </a:spcBef>
        <a:buNone/>
        <a:defRPr sz="1450" b="1" kern="1200">
          <a:solidFill>
            <a:srgbClr val="003399"/>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Montserrat" panose="02000505000000020004"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ontserrat" panose="02000505000000020004"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ontserrat" panose="02000505000000020004"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ontserrat" panose="02000505000000020004"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ontserrat" panose="0200050500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tif"/><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41722261-6D4F-427D-A529-6E68A66F2E20}"/>
              </a:ext>
            </a:extLst>
          </p:cNvPr>
          <p:cNvPicPr>
            <a:picLocks noChangeAspect="1"/>
          </p:cNvPicPr>
          <p:nvPr/>
        </p:nvPicPr>
        <p:blipFill rotWithShape="1">
          <a:blip r:embed="rId3">
            <a:extLst>
              <a:ext uri="{28A0092B-C50C-407E-A947-70E740481C1C}">
                <a14:useLocalDpi xmlns:a14="http://schemas.microsoft.com/office/drawing/2010/main" val="0"/>
              </a:ext>
            </a:extLst>
          </a:blip>
          <a:srcRect b="36321"/>
          <a:stretch/>
        </p:blipFill>
        <p:spPr>
          <a:xfrm>
            <a:off x="872354" y="4107751"/>
            <a:ext cx="8165765" cy="1924306"/>
          </a:xfrm>
          <a:prstGeom prst="rect">
            <a:avLst/>
          </a:prstGeom>
        </p:spPr>
      </p:pic>
      <p:sp>
        <p:nvSpPr>
          <p:cNvPr id="12" name="CasellaDiTesto 11"/>
          <p:cNvSpPr txBox="1"/>
          <p:nvPr/>
        </p:nvSpPr>
        <p:spPr>
          <a:xfrm>
            <a:off x="774320" y="1128812"/>
            <a:ext cx="8361833" cy="860172"/>
          </a:xfrm>
          <a:prstGeom prst="rect">
            <a:avLst/>
          </a:prstGeom>
          <a:noFill/>
        </p:spPr>
        <p:txBody>
          <a:bodyPr wrap="square" rtlCol="0">
            <a:spAutoFit/>
          </a:bodyPr>
          <a:lstStyle/>
          <a:p>
            <a:pPr algn="just"/>
            <a:r>
              <a:rPr lang="it-IT" sz="998" b="1" dirty="0">
                <a:solidFill>
                  <a:srgbClr val="003399"/>
                </a:solidFill>
                <a:latin typeface="Arial" panose="020B0604020202020204" pitchFamily="34" charset="0"/>
                <a:cs typeface="Arial" panose="020B0604020202020204" pitchFamily="34" charset="0"/>
              </a:rPr>
              <a:t>Protocollo sperimentale finalizzato alla redazione del Regolamento dell’Area marina protetta “Capo Carbonara” integrante i Piani di gestione del SIC “ITB040020 Isola dei Cavoli, </a:t>
            </a:r>
            <a:r>
              <a:rPr lang="it-IT" sz="998" b="1" dirty="0" err="1">
                <a:solidFill>
                  <a:srgbClr val="003399"/>
                </a:solidFill>
                <a:latin typeface="Arial" panose="020B0604020202020204" pitchFamily="34" charset="0"/>
                <a:cs typeface="Arial" panose="020B0604020202020204" pitchFamily="34" charset="0"/>
              </a:rPr>
              <a:t>Serpentara</a:t>
            </a:r>
            <a:r>
              <a:rPr lang="it-IT" sz="998" b="1" dirty="0">
                <a:solidFill>
                  <a:srgbClr val="003399"/>
                </a:solidFill>
                <a:latin typeface="Arial" panose="020B0604020202020204" pitchFamily="34" charset="0"/>
                <a:cs typeface="Arial" panose="020B0604020202020204" pitchFamily="34" charset="0"/>
              </a:rPr>
              <a:t>, Punta </a:t>
            </a:r>
            <a:r>
              <a:rPr lang="it-IT" sz="998" b="1" dirty="0" err="1">
                <a:solidFill>
                  <a:srgbClr val="003399"/>
                </a:solidFill>
                <a:latin typeface="Arial" panose="020B0604020202020204" pitchFamily="34" charset="0"/>
                <a:cs typeface="Arial" panose="020B0604020202020204" pitchFamily="34" charset="0"/>
              </a:rPr>
              <a:t>Molentis</a:t>
            </a:r>
            <a:r>
              <a:rPr lang="it-IT" sz="998" b="1" dirty="0">
                <a:solidFill>
                  <a:srgbClr val="003399"/>
                </a:solidFill>
                <a:latin typeface="Arial" panose="020B0604020202020204" pitchFamily="34" charset="0"/>
                <a:cs typeface="Arial" panose="020B0604020202020204" pitchFamily="34" charset="0"/>
              </a:rPr>
              <a:t> e </a:t>
            </a:r>
            <a:r>
              <a:rPr lang="it-IT" sz="998" b="1" dirty="0" err="1">
                <a:solidFill>
                  <a:srgbClr val="003399"/>
                </a:solidFill>
                <a:latin typeface="Arial" panose="020B0604020202020204" pitchFamily="34" charset="0"/>
                <a:cs typeface="Arial" panose="020B0604020202020204" pitchFamily="34" charset="0"/>
              </a:rPr>
              <a:t>Campulongu</a:t>
            </a:r>
            <a:r>
              <a:rPr lang="it-IT" sz="998" b="1" dirty="0">
                <a:solidFill>
                  <a:srgbClr val="003399"/>
                </a:solidFill>
                <a:latin typeface="Arial" panose="020B0604020202020204" pitchFamily="34" charset="0"/>
                <a:cs typeface="Arial" panose="020B0604020202020204" pitchFamily="34" charset="0"/>
              </a:rPr>
              <a:t>”, della ZPS “ITB043026 Isola </a:t>
            </a:r>
            <a:r>
              <a:rPr lang="it-IT" sz="998" b="1" dirty="0" err="1">
                <a:solidFill>
                  <a:srgbClr val="003399"/>
                </a:solidFill>
                <a:latin typeface="Arial" panose="020B0604020202020204" pitchFamily="34" charset="0"/>
                <a:cs typeface="Arial" panose="020B0604020202020204" pitchFamily="34" charset="0"/>
              </a:rPr>
              <a:t>Serpentara</a:t>
            </a:r>
            <a:r>
              <a:rPr lang="it-IT" sz="998" b="1" dirty="0">
                <a:solidFill>
                  <a:srgbClr val="003399"/>
                </a:solidFill>
                <a:latin typeface="Arial" panose="020B0604020202020204" pitchFamily="34" charset="0"/>
                <a:cs typeface="Arial" panose="020B0604020202020204" pitchFamily="34" charset="0"/>
              </a:rPr>
              <a:t>”, della ZPS “ITB043027 Isola dei Cavoli”, della ZPS “ITB043028 Capo Carbonara e Stagno di </a:t>
            </a:r>
            <a:r>
              <a:rPr lang="it-IT" sz="998" b="1" dirty="0" err="1">
                <a:solidFill>
                  <a:srgbClr val="003399"/>
                </a:solidFill>
                <a:latin typeface="Arial" panose="020B0604020202020204" pitchFamily="34" charset="0"/>
                <a:cs typeface="Arial" panose="020B0604020202020204" pitchFamily="34" charset="0"/>
              </a:rPr>
              <a:t>Notteri</a:t>
            </a:r>
            <a:r>
              <a:rPr lang="it-IT" sz="998" b="1" dirty="0">
                <a:solidFill>
                  <a:srgbClr val="003399"/>
                </a:solidFill>
                <a:latin typeface="Arial" panose="020B0604020202020204" pitchFamily="34" charset="0"/>
                <a:cs typeface="Arial" panose="020B0604020202020204" pitchFamily="34" charset="0"/>
              </a:rPr>
              <a:t> – Punta </a:t>
            </a:r>
            <a:r>
              <a:rPr lang="it-IT" sz="998" b="1" dirty="0" err="1">
                <a:solidFill>
                  <a:srgbClr val="003399"/>
                </a:solidFill>
                <a:latin typeface="Arial" panose="020B0604020202020204" pitchFamily="34" charset="0"/>
                <a:cs typeface="Arial" panose="020B0604020202020204" pitchFamily="34" charset="0"/>
              </a:rPr>
              <a:t>Molentis</a:t>
            </a:r>
            <a:r>
              <a:rPr lang="it-IT" sz="998" b="1" dirty="0">
                <a:solidFill>
                  <a:srgbClr val="003399"/>
                </a:solidFill>
                <a:latin typeface="Arial" panose="020B0604020202020204" pitchFamily="34" charset="0"/>
                <a:cs typeface="Arial" panose="020B0604020202020204" pitchFamily="34" charset="0"/>
              </a:rPr>
              <a:t>”, le disposizioni del Protocollo sulla gestione integrata delle zone costiere (GIZC) e del Protocollo sugli interventi standardizzati di gestione efficace (ISEA) in area marina protetta</a:t>
            </a:r>
            <a:endParaRPr lang="it-IT" sz="998" b="1" dirty="0">
              <a:latin typeface="Arial" panose="020B0604020202020204" pitchFamily="34" charset="0"/>
              <a:cs typeface="Arial" panose="020B0604020202020204" pitchFamily="34" charset="0"/>
            </a:endParaRPr>
          </a:p>
        </p:txBody>
      </p:sp>
      <p:sp>
        <p:nvSpPr>
          <p:cNvPr id="13" name="CasellaDiTesto 12"/>
          <p:cNvSpPr txBox="1"/>
          <p:nvPr/>
        </p:nvSpPr>
        <p:spPr>
          <a:xfrm>
            <a:off x="5975350" y="2488094"/>
            <a:ext cx="3160803" cy="1762919"/>
          </a:xfrm>
          <a:prstGeom prst="rect">
            <a:avLst/>
          </a:prstGeom>
          <a:noFill/>
        </p:spPr>
        <p:txBody>
          <a:bodyPr wrap="square" rtlCol="0">
            <a:spAutoFit/>
          </a:bodyPr>
          <a:lstStyle/>
          <a:p>
            <a:pPr algn="r"/>
            <a:r>
              <a:rPr lang="it-IT" sz="816" b="1" dirty="0">
                <a:solidFill>
                  <a:srgbClr val="003399"/>
                </a:solidFill>
                <a:latin typeface="Arial" panose="020B0604020202020204" pitchFamily="34" charset="0"/>
                <a:cs typeface="Arial" panose="020B0604020202020204" pitchFamily="34" charset="0"/>
              </a:rPr>
              <a:t>Gruppo di lavoro del Dipartimento di</a:t>
            </a:r>
          </a:p>
          <a:p>
            <a:pPr algn="r"/>
            <a:r>
              <a:rPr lang="it-IT" sz="816" b="1" dirty="0">
                <a:solidFill>
                  <a:srgbClr val="003399"/>
                </a:solidFill>
                <a:latin typeface="Arial" panose="020B0604020202020204" pitchFamily="34" charset="0"/>
                <a:cs typeface="Arial" panose="020B0604020202020204" pitchFamily="34" charset="0"/>
              </a:rPr>
              <a:t> Ingegneria Civile, Ambientale e Architettura dell’Università degli Studi di Cagliari</a:t>
            </a:r>
          </a:p>
          <a:p>
            <a:pPr algn="r">
              <a:spcBef>
                <a:spcPts val="181"/>
              </a:spcBef>
            </a:pPr>
            <a:r>
              <a:rPr lang="it-IT" sz="816" dirty="0">
                <a:solidFill>
                  <a:srgbClr val="003399"/>
                </a:solidFill>
                <a:latin typeface="Arial" panose="020B0604020202020204" pitchFamily="34" charset="0"/>
                <a:cs typeface="Arial" panose="020B0604020202020204" pitchFamily="34" charset="0"/>
              </a:rPr>
              <a:t>Responsabile scientifico: Corrado Zoppi</a:t>
            </a:r>
          </a:p>
          <a:p>
            <a:pPr algn="r">
              <a:spcBef>
                <a:spcPts val="91"/>
              </a:spcBef>
            </a:pPr>
            <a:r>
              <a:rPr lang="it-IT" sz="816" dirty="0">
                <a:solidFill>
                  <a:srgbClr val="003399"/>
                </a:solidFill>
                <a:latin typeface="Arial" panose="020B0604020202020204" pitchFamily="34" charset="0"/>
                <a:cs typeface="Arial" panose="020B0604020202020204" pitchFamily="34" charset="0"/>
              </a:rPr>
              <a:t>Ignazio </a:t>
            </a:r>
            <a:r>
              <a:rPr lang="it-IT" sz="816" dirty="0" err="1">
                <a:solidFill>
                  <a:srgbClr val="003399"/>
                </a:solidFill>
                <a:latin typeface="Arial" panose="020B0604020202020204" pitchFamily="34" charset="0"/>
                <a:cs typeface="Arial" panose="020B0604020202020204" pitchFamily="34" charset="0"/>
              </a:rPr>
              <a:t>Cannas</a:t>
            </a:r>
            <a:endParaRPr lang="it-IT" sz="816" dirty="0">
              <a:solidFill>
                <a:srgbClr val="003399"/>
              </a:solidFill>
              <a:latin typeface="Arial" panose="020B0604020202020204" pitchFamily="34" charset="0"/>
              <a:cs typeface="Arial" panose="020B0604020202020204" pitchFamily="34" charset="0"/>
            </a:endParaRPr>
          </a:p>
          <a:p>
            <a:pPr algn="r"/>
            <a:r>
              <a:rPr lang="it-IT" sz="816" dirty="0">
                <a:solidFill>
                  <a:srgbClr val="003399"/>
                </a:solidFill>
                <a:latin typeface="Arial" panose="020B0604020202020204" pitchFamily="34" charset="0"/>
                <a:cs typeface="Arial" panose="020B0604020202020204" pitchFamily="34" charset="0"/>
              </a:rPr>
              <a:t>Maddalena Floris</a:t>
            </a:r>
          </a:p>
          <a:p>
            <a:pPr algn="r"/>
            <a:r>
              <a:rPr lang="it-IT" sz="816" dirty="0">
                <a:solidFill>
                  <a:srgbClr val="003399"/>
                </a:solidFill>
                <a:latin typeface="Arial" panose="020B0604020202020204" pitchFamily="34" charset="0"/>
                <a:cs typeface="Arial" panose="020B0604020202020204" pitchFamily="34" charset="0"/>
              </a:rPr>
              <a:t>Federica Isola</a:t>
            </a:r>
          </a:p>
          <a:p>
            <a:pPr algn="r"/>
            <a:r>
              <a:rPr lang="it-IT" sz="816" dirty="0">
                <a:solidFill>
                  <a:srgbClr val="003399"/>
                </a:solidFill>
                <a:latin typeface="Arial" panose="020B0604020202020204" pitchFamily="34" charset="0"/>
                <a:cs typeface="Arial" panose="020B0604020202020204" pitchFamily="34" charset="0"/>
              </a:rPr>
              <a:t>Sabrina Lai</a:t>
            </a:r>
          </a:p>
          <a:p>
            <a:pPr algn="r"/>
            <a:r>
              <a:rPr lang="it-IT" sz="816" dirty="0">
                <a:solidFill>
                  <a:srgbClr val="003399"/>
                </a:solidFill>
                <a:latin typeface="Arial" panose="020B0604020202020204" pitchFamily="34" charset="0"/>
                <a:cs typeface="Arial" panose="020B0604020202020204" pitchFamily="34" charset="0"/>
              </a:rPr>
              <a:t>Francesca </a:t>
            </a:r>
            <a:r>
              <a:rPr lang="it-IT" sz="816" dirty="0" err="1">
                <a:solidFill>
                  <a:srgbClr val="003399"/>
                </a:solidFill>
                <a:latin typeface="Arial" panose="020B0604020202020204" pitchFamily="34" charset="0"/>
                <a:cs typeface="Arial" panose="020B0604020202020204" pitchFamily="34" charset="0"/>
              </a:rPr>
              <a:t>Leccis</a:t>
            </a:r>
            <a:endParaRPr lang="it-IT" sz="816" dirty="0">
              <a:solidFill>
                <a:srgbClr val="003399"/>
              </a:solidFill>
              <a:latin typeface="Arial" panose="020B0604020202020204" pitchFamily="34" charset="0"/>
              <a:cs typeface="Arial" panose="020B0604020202020204" pitchFamily="34" charset="0"/>
            </a:endParaRPr>
          </a:p>
          <a:p>
            <a:pPr algn="r"/>
            <a:r>
              <a:rPr lang="it-IT" sz="816" dirty="0">
                <a:solidFill>
                  <a:srgbClr val="003399"/>
                </a:solidFill>
                <a:latin typeface="Arial" panose="020B0604020202020204" pitchFamily="34" charset="0"/>
                <a:cs typeface="Arial" panose="020B0604020202020204" pitchFamily="34" charset="0"/>
              </a:rPr>
              <a:t>Federica Leone</a:t>
            </a:r>
          </a:p>
          <a:p>
            <a:pPr algn="r"/>
            <a:r>
              <a:rPr lang="it-IT" sz="816" dirty="0">
                <a:solidFill>
                  <a:srgbClr val="003399"/>
                </a:solidFill>
                <a:latin typeface="Arial" panose="020B0604020202020204" pitchFamily="34" charset="0"/>
                <a:cs typeface="Arial" panose="020B0604020202020204" pitchFamily="34" charset="0"/>
              </a:rPr>
              <a:t>Salvatore Pinna</a:t>
            </a:r>
          </a:p>
          <a:p>
            <a:pPr algn="r"/>
            <a:r>
              <a:rPr lang="it-IT" sz="816" dirty="0">
                <a:solidFill>
                  <a:srgbClr val="003399"/>
                </a:solidFill>
                <a:latin typeface="Arial" panose="020B0604020202020204" pitchFamily="34" charset="0"/>
                <a:cs typeface="Arial" panose="020B0604020202020204" pitchFamily="34" charset="0"/>
              </a:rPr>
              <a:t>Daniela Ruggeri</a:t>
            </a:r>
          </a:p>
          <a:p>
            <a:pPr algn="r"/>
            <a:endParaRPr lang="it-IT" sz="816" dirty="0">
              <a:solidFill>
                <a:srgbClr val="003399"/>
              </a:solidFill>
              <a:latin typeface="Montserrat"/>
            </a:endParaRPr>
          </a:p>
        </p:txBody>
      </p:sp>
      <p:sp>
        <p:nvSpPr>
          <p:cNvPr id="15" name="CasellaDiTesto 14"/>
          <p:cNvSpPr txBox="1"/>
          <p:nvPr/>
        </p:nvSpPr>
        <p:spPr>
          <a:xfrm>
            <a:off x="872354" y="2512736"/>
            <a:ext cx="3387276" cy="343427"/>
          </a:xfrm>
          <a:prstGeom prst="rect">
            <a:avLst/>
          </a:prstGeom>
          <a:noFill/>
        </p:spPr>
        <p:txBody>
          <a:bodyPr wrap="square" rtlCol="0">
            <a:spAutoFit/>
          </a:bodyPr>
          <a:lstStyle/>
          <a:p>
            <a:pPr>
              <a:spcBef>
                <a:spcPts val="181"/>
              </a:spcBef>
            </a:pPr>
            <a:r>
              <a:rPr lang="it-IT" sz="816" b="1" dirty="0">
                <a:solidFill>
                  <a:srgbClr val="003399"/>
                </a:solidFill>
                <a:latin typeface="Arial" panose="020B0604020202020204" pitchFamily="34" charset="0"/>
                <a:cs typeface="Arial" panose="020B0604020202020204" pitchFamily="34" charset="0"/>
              </a:rPr>
              <a:t>Area marina protetta Capo Carbonara</a:t>
            </a:r>
          </a:p>
          <a:p>
            <a:r>
              <a:rPr lang="it-IT" sz="816" dirty="0">
                <a:solidFill>
                  <a:srgbClr val="003399"/>
                </a:solidFill>
                <a:latin typeface="Arial" panose="020B0604020202020204" pitchFamily="34" charset="0"/>
                <a:cs typeface="Arial" panose="020B0604020202020204" pitchFamily="34" charset="0"/>
              </a:rPr>
              <a:t>Direttore: Fabrizio Atzori</a:t>
            </a:r>
          </a:p>
        </p:txBody>
      </p:sp>
      <p:pic>
        <p:nvPicPr>
          <p:cNvPr id="20" name="Immagine 19"/>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72354" y="6062912"/>
            <a:ext cx="653034" cy="305067"/>
          </a:xfrm>
          <a:prstGeom prst="rect">
            <a:avLst/>
          </a:prstGeom>
          <a:noFill/>
          <a:ln>
            <a:noFill/>
          </a:ln>
        </p:spPr>
      </p:pic>
      <p:pic>
        <p:nvPicPr>
          <p:cNvPr id="21" name="Immagin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40647" y="6164622"/>
            <a:ext cx="653034" cy="203357"/>
          </a:xfrm>
          <a:prstGeom prst="rect">
            <a:avLst/>
          </a:prstGeom>
          <a:ln>
            <a:noFill/>
          </a:ln>
        </p:spPr>
      </p:pic>
      <p:sp>
        <p:nvSpPr>
          <p:cNvPr id="25" name="Rettangolo 24"/>
          <p:cNvSpPr/>
          <p:nvPr/>
        </p:nvSpPr>
        <p:spPr>
          <a:xfrm>
            <a:off x="6259213" y="6169608"/>
            <a:ext cx="2771899" cy="204030"/>
          </a:xfrm>
          <a:prstGeom prst="rect">
            <a:avLst/>
          </a:prstGeom>
        </p:spPr>
        <p:txBody>
          <a:bodyPr wrap="square" anchor="b" anchorCtr="0">
            <a:spAutoFit/>
          </a:bodyPr>
          <a:lstStyle/>
          <a:p>
            <a:pPr algn="r"/>
            <a:r>
              <a:rPr lang="it-IT" sz="726" dirty="0">
                <a:solidFill>
                  <a:srgbClr val="003399"/>
                </a:solidFill>
                <a:latin typeface="Arial" panose="020B0604020202020204" pitchFamily="34" charset="0"/>
                <a:cs typeface="Arial" panose="020B0604020202020204" pitchFamily="34" charset="0"/>
              </a:rPr>
              <a:t>La cooperazione al cuore del Mediterraneo</a:t>
            </a:r>
          </a:p>
        </p:txBody>
      </p:sp>
      <p:sp>
        <p:nvSpPr>
          <p:cNvPr id="26" name="CasellaDiTesto 25"/>
          <p:cNvSpPr txBox="1"/>
          <p:nvPr/>
        </p:nvSpPr>
        <p:spPr>
          <a:xfrm>
            <a:off x="1154244" y="2036551"/>
            <a:ext cx="7876868" cy="343620"/>
          </a:xfrm>
          <a:prstGeom prst="rect">
            <a:avLst/>
          </a:prstGeom>
          <a:noFill/>
        </p:spPr>
        <p:txBody>
          <a:bodyPr wrap="square" rtlCol="0">
            <a:spAutoFit/>
          </a:bodyPr>
          <a:lstStyle/>
          <a:p>
            <a:pPr algn="r"/>
            <a:r>
              <a:rPr lang="it-IT" sz="1633" b="1" dirty="0">
                <a:solidFill>
                  <a:srgbClr val="003399"/>
                </a:solidFill>
                <a:latin typeface="Arial" panose="020B0604020202020204" pitchFamily="34" charset="0"/>
                <a:cs typeface="Arial" panose="020B0604020202020204" pitchFamily="34" charset="0"/>
              </a:rPr>
              <a:t>Secondo incontro preparatorio alla stesura del Protocollo sperimentale</a:t>
            </a:r>
            <a:endParaRPr lang="it-IT" sz="1633" dirty="0">
              <a:latin typeface="Arial" panose="020B0604020202020204" pitchFamily="34" charset="0"/>
              <a:cs typeface="Arial" panose="020B0604020202020204" pitchFamily="34" charset="0"/>
            </a:endParaRPr>
          </a:p>
        </p:txBody>
      </p:sp>
      <p:pic>
        <p:nvPicPr>
          <p:cNvPr id="3" name="Immagine 2">
            <a:extLst>
              <a:ext uri="{FF2B5EF4-FFF2-40B4-BE49-F238E27FC236}">
                <a16:creationId xmlns:a16="http://schemas.microsoft.com/office/drawing/2014/main" id="{B855DF72-0D96-4CD5-AA86-429428291DD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91184" y="6146143"/>
            <a:ext cx="683387" cy="182458"/>
          </a:xfrm>
          <a:prstGeom prst="rect">
            <a:avLst/>
          </a:prstGeom>
        </p:spPr>
      </p:pic>
      <p:sp>
        <p:nvSpPr>
          <p:cNvPr id="4" name="Rettangolo 3">
            <a:extLst>
              <a:ext uri="{FF2B5EF4-FFF2-40B4-BE49-F238E27FC236}">
                <a16:creationId xmlns:a16="http://schemas.microsoft.com/office/drawing/2014/main" id="{65667BBF-C79D-49BC-8F41-9F83B8616C57}"/>
              </a:ext>
            </a:extLst>
          </p:cNvPr>
          <p:cNvSpPr/>
          <p:nvPr/>
        </p:nvSpPr>
        <p:spPr>
          <a:xfrm>
            <a:off x="3065013" y="5862819"/>
            <a:ext cx="6022123" cy="184666"/>
          </a:xfrm>
          <a:prstGeom prst="rect">
            <a:avLst/>
          </a:prstGeom>
        </p:spPr>
        <p:txBody>
          <a:bodyPr wrap="square">
            <a:spAutoFit/>
          </a:bodyPr>
          <a:lstStyle/>
          <a:p>
            <a:pPr algn="r"/>
            <a:r>
              <a:rPr lang="it-IT" sz="600" dirty="0">
                <a:solidFill>
                  <a:srgbClr val="FFFFFF"/>
                </a:solidFill>
                <a:latin typeface="Arial" panose="020B0604020202020204" pitchFamily="34" charset="0"/>
                <a:cs typeface="Arial" panose="020B0604020202020204" pitchFamily="34" charset="0"/>
              </a:rPr>
              <a:t>© archivio Area Marina Protetta “Capo Carbonara”</a:t>
            </a:r>
            <a:endParaRPr lang="en-GB" sz="600" dirty="0">
              <a:latin typeface="Arial" panose="020B0604020202020204" pitchFamily="34" charset="0"/>
              <a:cs typeface="Arial" panose="020B0604020202020204" pitchFamily="34" charset="0"/>
            </a:endParaRPr>
          </a:p>
        </p:txBody>
      </p:sp>
      <p:sp>
        <p:nvSpPr>
          <p:cNvPr id="16" name="Rettangolo 15">
            <a:extLst>
              <a:ext uri="{FF2B5EF4-FFF2-40B4-BE49-F238E27FC236}">
                <a16:creationId xmlns:a16="http://schemas.microsoft.com/office/drawing/2014/main" id="{1C793B24-5755-4C34-B059-4D38DC9656EC}"/>
              </a:ext>
            </a:extLst>
          </p:cNvPr>
          <p:cNvSpPr/>
          <p:nvPr/>
        </p:nvSpPr>
        <p:spPr>
          <a:xfrm rot="16200000">
            <a:off x="4932266" y="-1696779"/>
            <a:ext cx="41467" cy="8156221"/>
          </a:xfrm>
          <a:prstGeom prst="rect">
            <a:avLst/>
          </a:prstGeom>
          <a:solidFill>
            <a:srgbClr val="003399"/>
          </a:solidFill>
          <a:ln w="25400" cap="flat" cmpd="sng" algn="ctr">
            <a:noFill/>
            <a:prstDash val="solid"/>
          </a:ln>
          <a:effectLst/>
        </p:spPr>
        <p:txBody>
          <a:bodyPr rtlCol="0" anchor="ctr"/>
          <a:lstStyle/>
          <a:p>
            <a:pPr algn="ctr" defTabSz="829361">
              <a:defRPr/>
            </a:pPr>
            <a:endParaRPr lang="it-IT" sz="1633" kern="0">
              <a:solidFill>
                <a:srgbClr val="003399"/>
              </a:solidFill>
              <a:latin typeface="Arial Narrow" pitchFamily="34" charset="0"/>
            </a:endParaRPr>
          </a:p>
        </p:txBody>
      </p:sp>
      <p:pic>
        <p:nvPicPr>
          <p:cNvPr id="8" name="Immagine 7">
            <a:extLst>
              <a:ext uri="{FF2B5EF4-FFF2-40B4-BE49-F238E27FC236}">
                <a16:creationId xmlns:a16="http://schemas.microsoft.com/office/drawing/2014/main" id="{944D9C8A-CC4A-4CD5-9EB4-1C3EFF07EC3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2354" y="799071"/>
            <a:ext cx="1521551" cy="224635"/>
          </a:xfrm>
          <a:prstGeom prst="rect">
            <a:avLst/>
          </a:prstGeom>
        </p:spPr>
      </p:pic>
    </p:spTree>
    <p:extLst>
      <p:ext uri="{BB962C8B-B14F-4D97-AF65-F5344CB8AC3E}">
        <p14:creationId xmlns:p14="http://schemas.microsoft.com/office/powerpoint/2010/main" val="17830846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ACA2E2D-B8B3-428E-B427-81A19CF45D53}"/>
              </a:ext>
            </a:extLst>
          </p:cNvPr>
          <p:cNvSpPr>
            <a:spLocks noGrp="1"/>
          </p:cNvSpPr>
          <p:nvPr>
            <p:ph type="title"/>
          </p:nvPr>
        </p:nvSpPr>
        <p:spPr/>
        <p:txBody>
          <a:bodyPr/>
          <a:lstStyle/>
          <a:p>
            <a:r>
              <a:rPr lang="it-IT" dirty="0"/>
              <a:t>La proposta dei contenuti del Protocollo sperimentale</a:t>
            </a:r>
            <a:endParaRPr lang="en-GB" dirty="0"/>
          </a:p>
        </p:txBody>
      </p:sp>
      <p:sp>
        <p:nvSpPr>
          <p:cNvPr id="15" name="Segnaposto contenuto 2">
            <a:extLst>
              <a:ext uri="{FF2B5EF4-FFF2-40B4-BE49-F238E27FC236}">
                <a16:creationId xmlns:a16="http://schemas.microsoft.com/office/drawing/2014/main" id="{677C1AED-FCE8-47B6-AEC7-B269B317AF20}"/>
              </a:ext>
            </a:extLst>
          </p:cNvPr>
          <p:cNvSpPr txBox="1">
            <a:spLocks/>
          </p:cNvSpPr>
          <p:nvPr/>
        </p:nvSpPr>
        <p:spPr>
          <a:xfrm>
            <a:off x="639270" y="560685"/>
            <a:ext cx="4210050" cy="5529192"/>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0"/>
              </a:spcBef>
              <a:buFont typeface="Arial" panose="020B0604020202020204" pitchFamily="34" charset="0"/>
              <a:buNone/>
              <a:defRPr sz="1200" kern="1200">
                <a:solidFill>
                  <a:schemeClr val="tx1"/>
                </a:solidFill>
                <a:latin typeface="Montserrat" panose="02000505000000020004" pitchFamily="2" charset="0"/>
                <a:ea typeface="+mn-ea"/>
                <a:cs typeface="+mn-cs"/>
              </a:defRPr>
            </a:lvl1pPr>
            <a:lvl2pPr marL="457200" indent="0" algn="l" defTabSz="914400" rtl="0" eaLnBrk="1" latinLnBrk="0" hangingPunct="1">
              <a:lnSpc>
                <a:spcPct val="150000"/>
              </a:lnSpc>
              <a:spcBef>
                <a:spcPts val="0"/>
              </a:spcBef>
              <a:buFont typeface="Arial" panose="020B0604020202020204" pitchFamily="34" charset="0"/>
              <a:buNone/>
              <a:defRPr sz="1200" kern="1200">
                <a:solidFill>
                  <a:schemeClr val="tx1"/>
                </a:solidFill>
                <a:latin typeface="Montserrat" panose="02000505000000020004" pitchFamily="2" charset="0"/>
                <a:ea typeface="+mn-ea"/>
                <a:cs typeface="+mn-cs"/>
              </a:defRPr>
            </a:lvl2pPr>
            <a:lvl3pPr marL="914400" indent="0" algn="l" defTabSz="914400" rtl="0" eaLnBrk="1" latinLnBrk="0" hangingPunct="1">
              <a:lnSpc>
                <a:spcPct val="150000"/>
              </a:lnSpc>
              <a:spcBef>
                <a:spcPts val="0"/>
              </a:spcBef>
              <a:buFont typeface="Arial" panose="020B0604020202020204" pitchFamily="34" charset="0"/>
              <a:buNone/>
              <a:defRPr sz="1200" kern="1200">
                <a:solidFill>
                  <a:schemeClr val="tx1"/>
                </a:solidFill>
                <a:latin typeface="Montserrat" panose="02000505000000020004" pitchFamily="2" charset="0"/>
                <a:ea typeface="+mn-ea"/>
                <a:cs typeface="+mn-cs"/>
              </a:defRPr>
            </a:lvl3pPr>
            <a:lvl4pPr marL="1371600" indent="0" algn="l" defTabSz="914400" rtl="0" eaLnBrk="1" latinLnBrk="0" hangingPunct="1">
              <a:lnSpc>
                <a:spcPct val="150000"/>
              </a:lnSpc>
              <a:spcBef>
                <a:spcPts val="0"/>
              </a:spcBef>
              <a:buFont typeface="Arial" panose="020B0604020202020204" pitchFamily="34" charset="0"/>
              <a:buNone/>
              <a:defRPr sz="1200" kern="1200">
                <a:solidFill>
                  <a:schemeClr val="tx1"/>
                </a:solidFill>
                <a:latin typeface="Montserrat" panose="02000505000000020004" pitchFamily="2" charset="0"/>
                <a:ea typeface="+mn-ea"/>
                <a:cs typeface="+mn-cs"/>
              </a:defRPr>
            </a:lvl4pPr>
            <a:lvl5pPr marL="1828800" indent="0" algn="l" defTabSz="914400" rtl="0" eaLnBrk="1" latinLnBrk="0" hangingPunct="1">
              <a:lnSpc>
                <a:spcPct val="150000"/>
              </a:lnSpc>
              <a:spcBef>
                <a:spcPts val="0"/>
              </a:spcBef>
              <a:buFont typeface="Arial" panose="020B0604020202020204" pitchFamily="34" charset="0"/>
              <a:buNone/>
              <a:defRPr sz="1200" kern="1200">
                <a:solidFill>
                  <a:schemeClr val="tx1"/>
                </a:solidFill>
                <a:latin typeface="Montserrat" panose="0200050500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358775">
              <a:lnSpc>
                <a:spcPct val="170000"/>
              </a:lnSpc>
            </a:pPr>
            <a:r>
              <a:rPr lang="it-IT" sz="800" dirty="0">
                <a:latin typeface="Arial" panose="020B0604020202020204" pitchFamily="34" charset="0"/>
                <a:cs typeface="Arial" panose="020B0604020202020204" pitchFamily="34" charset="0"/>
              </a:rPr>
              <a:t>		4.2.15	Programma per la riduzione dei rifiuti biodegradabili da collocare 			in discarica - Integrazione del Piano regionale di gestione dei 				rifiuti</a:t>
            </a:r>
          </a:p>
          <a:p>
            <a:pPr defTabSz="358775">
              <a:lnSpc>
                <a:spcPct val="170000"/>
              </a:lnSpc>
            </a:pPr>
            <a:r>
              <a:rPr lang="it-IT" sz="800" dirty="0">
                <a:latin typeface="Arial" panose="020B0604020202020204" pitchFamily="34" charset="0"/>
                <a:cs typeface="Arial" panose="020B0604020202020204" pitchFamily="34" charset="0"/>
              </a:rPr>
              <a:t>		4.2.16	Piano di bonifica siti inquinati</a:t>
            </a:r>
            <a:endParaRPr lang="en-GB" sz="800" dirty="0">
              <a:latin typeface="Arial" panose="020B0604020202020204" pitchFamily="34" charset="0"/>
              <a:cs typeface="Arial" panose="020B0604020202020204" pitchFamily="34" charset="0"/>
            </a:endParaRPr>
          </a:p>
          <a:p>
            <a:pPr defTabSz="358775">
              <a:lnSpc>
                <a:spcPct val="170000"/>
              </a:lnSpc>
            </a:pPr>
            <a:r>
              <a:rPr lang="it-IT" sz="800" dirty="0">
                <a:latin typeface="Arial" panose="020B0604020202020204" pitchFamily="34" charset="0"/>
                <a:cs typeface="Arial" panose="020B0604020202020204" pitchFamily="34" charset="0"/>
              </a:rPr>
              <a:t>		4.2.17	Piano faunistico venatorio regionale</a:t>
            </a:r>
            <a:endParaRPr lang="en-GB" sz="800" dirty="0">
              <a:latin typeface="Arial" panose="020B0604020202020204" pitchFamily="34" charset="0"/>
              <a:cs typeface="Arial" panose="020B0604020202020204" pitchFamily="34" charset="0"/>
            </a:endParaRPr>
          </a:p>
          <a:p>
            <a:pPr defTabSz="358775">
              <a:lnSpc>
                <a:spcPct val="170000"/>
              </a:lnSpc>
            </a:pPr>
            <a:r>
              <a:rPr lang="it-IT" sz="800" dirty="0">
                <a:latin typeface="Arial" panose="020B0604020202020204" pitchFamily="34" charset="0"/>
                <a:cs typeface="Arial" panose="020B0604020202020204" pitchFamily="34" charset="0"/>
              </a:rPr>
              <a:t>		4.2.18	Piano regionale delle attività estrattive</a:t>
            </a:r>
            <a:endParaRPr lang="en-GB" sz="800" dirty="0">
              <a:latin typeface="Arial" panose="020B0604020202020204" pitchFamily="34" charset="0"/>
              <a:cs typeface="Arial" panose="020B0604020202020204" pitchFamily="34" charset="0"/>
            </a:endParaRPr>
          </a:p>
          <a:p>
            <a:pPr defTabSz="358775">
              <a:lnSpc>
                <a:spcPct val="170000"/>
              </a:lnSpc>
            </a:pPr>
            <a:r>
              <a:rPr lang="it-IT" sz="800" dirty="0">
                <a:latin typeface="Arial" panose="020B0604020202020204" pitchFamily="34" charset="0"/>
                <a:cs typeface="Arial" panose="020B0604020202020204" pitchFamily="34" charset="0"/>
              </a:rPr>
              <a:t>		4.2.19	Piano forestale ambientale regionale</a:t>
            </a:r>
            <a:endParaRPr lang="en-GB" sz="800" dirty="0">
              <a:latin typeface="Arial" panose="020B0604020202020204" pitchFamily="34" charset="0"/>
              <a:cs typeface="Arial" panose="020B0604020202020204" pitchFamily="34" charset="0"/>
            </a:endParaRPr>
          </a:p>
          <a:p>
            <a:pPr defTabSz="358775">
              <a:lnSpc>
                <a:spcPct val="170000"/>
              </a:lnSpc>
            </a:pPr>
            <a:r>
              <a:rPr lang="it-IT" sz="800" dirty="0">
                <a:latin typeface="Arial" panose="020B0604020202020204" pitchFamily="34" charset="0"/>
                <a:cs typeface="Arial" panose="020B0604020202020204" pitchFamily="34" charset="0"/>
              </a:rPr>
              <a:t>		4.2.20	Piano regionale di previsione, prevenzione e lotta attiva contro 				gli incendi boschivi 2014/2016</a:t>
            </a:r>
            <a:endParaRPr lang="en-GB" sz="800" dirty="0">
              <a:latin typeface="Arial" panose="020B0604020202020204" pitchFamily="34" charset="0"/>
              <a:cs typeface="Arial" panose="020B0604020202020204" pitchFamily="34" charset="0"/>
            </a:endParaRPr>
          </a:p>
          <a:p>
            <a:pPr defTabSz="358775">
              <a:lnSpc>
                <a:spcPct val="170000"/>
              </a:lnSpc>
            </a:pPr>
            <a:r>
              <a:rPr lang="it-IT" sz="800" dirty="0">
                <a:latin typeface="Arial" panose="020B0604020202020204" pitchFamily="34" charset="0"/>
                <a:cs typeface="Arial" panose="020B0604020202020204" pitchFamily="34" charset="0"/>
              </a:rPr>
              <a:t>		4.2.21	Piano regionale dei trasporti</a:t>
            </a:r>
            <a:endParaRPr lang="en-GB" sz="800" dirty="0">
              <a:latin typeface="Arial" panose="020B0604020202020204" pitchFamily="34" charset="0"/>
              <a:cs typeface="Arial" panose="020B0604020202020204" pitchFamily="34" charset="0"/>
            </a:endParaRPr>
          </a:p>
          <a:p>
            <a:pPr defTabSz="358775">
              <a:lnSpc>
                <a:spcPct val="170000"/>
              </a:lnSpc>
            </a:pPr>
            <a:r>
              <a:rPr lang="it-IT" sz="800" dirty="0">
                <a:latin typeface="Arial" panose="020B0604020202020204" pitchFamily="34" charset="0"/>
                <a:cs typeface="Arial" panose="020B0604020202020204" pitchFamily="34" charset="0"/>
              </a:rPr>
              <a:t>		4.2.22	Piano regionale di sviluppo turistico sostenibile</a:t>
            </a:r>
            <a:endParaRPr lang="en-GB" sz="800" dirty="0">
              <a:latin typeface="Arial" panose="020B0604020202020204" pitchFamily="34" charset="0"/>
              <a:cs typeface="Arial" panose="020B0604020202020204" pitchFamily="34" charset="0"/>
            </a:endParaRPr>
          </a:p>
          <a:p>
            <a:pPr defTabSz="358775">
              <a:lnSpc>
                <a:spcPct val="170000"/>
              </a:lnSpc>
            </a:pPr>
            <a:r>
              <a:rPr lang="it-IT" sz="800" dirty="0">
                <a:latin typeface="Arial" panose="020B0604020202020204" pitchFamily="34" charset="0"/>
                <a:cs typeface="Arial" panose="020B0604020202020204" pitchFamily="34" charset="0"/>
              </a:rPr>
              <a:t>		4.2.23	Piano energetico ambientale della Regione Sardegna 2015-2030</a:t>
            </a:r>
            <a:endParaRPr lang="en-GB" sz="800" dirty="0">
              <a:latin typeface="Arial" panose="020B0604020202020204" pitchFamily="34" charset="0"/>
              <a:cs typeface="Arial" panose="020B0604020202020204" pitchFamily="34" charset="0"/>
            </a:endParaRPr>
          </a:p>
          <a:p>
            <a:pPr defTabSz="358775">
              <a:lnSpc>
                <a:spcPct val="170000"/>
              </a:lnSpc>
            </a:pPr>
            <a:r>
              <a:rPr lang="it-IT" sz="800" dirty="0">
                <a:latin typeface="Arial" panose="020B0604020202020204" pitchFamily="34" charset="0"/>
                <a:cs typeface="Arial" panose="020B0604020202020204" pitchFamily="34" charset="0"/>
              </a:rPr>
              <a:t>		4.2.24	Piano d’azione regionale energie rinnovabili Sardegna – 				Documento di indirizzo sulle fonti energetiche rinnovabili</a:t>
            </a:r>
            <a:endParaRPr lang="en-GB" sz="800" dirty="0">
              <a:latin typeface="Arial" panose="020B0604020202020204" pitchFamily="34" charset="0"/>
              <a:cs typeface="Arial" panose="020B0604020202020204" pitchFamily="34" charset="0"/>
            </a:endParaRPr>
          </a:p>
          <a:p>
            <a:pPr defTabSz="358775">
              <a:lnSpc>
                <a:spcPct val="170000"/>
              </a:lnSpc>
            </a:pPr>
            <a:r>
              <a:rPr lang="it-IT" sz="800" dirty="0">
                <a:latin typeface="Arial" panose="020B0604020202020204" pitchFamily="34" charset="0"/>
                <a:cs typeface="Arial" panose="020B0604020202020204" pitchFamily="34" charset="0"/>
              </a:rPr>
              <a:t>		4.2.25	Piano d’azione dell’efficienza energetica regionale</a:t>
            </a:r>
            <a:endParaRPr lang="en-GB" sz="800" dirty="0">
              <a:latin typeface="Arial" panose="020B0604020202020204" pitchFamily="34" charset="0"/>
              <a:cs typeface="Arial" panose="020B0604020202020204" pitchFamily="34" charset="0"/>
            </a:endParaRPr>
          </a:p>
          <a:p>
            <a:pPr defTabSz="358775">
              <a:lnSpc>
                <a:spcPct val="170000"/>
              </a:lnSpc>
            </a:pPr>
            <a:r>
              <a:rPr lang="it-IT" sz="800" dirty="0">
                <a:latin typeface="Arial" panose="020B0604020202020204" pitchFamily="34" charset="0"/>
                <a:cs typeface="Arial" panose="020B0604020202020204" pitchFamily="34" charset="0"/>
              </a:rPr>
              <a:t>		4.2.26	Piano provinciale raccolta e trasporto rifiuti urbani e assimilati 				della Provincia di Cagliari</a:t>
            </a:r>
            <a:endParaRPr lang="en-GB" sz="800" dirty="0">
              <a:latin typeface="Arial" panose="020B0604020202020204" pitchFamily="34" charset="0"/>
              <a:cs typeface="Arial" panose="020B0604020202020204" pitchFamily="34" charset="0"/>
            </a:endParaRPr>
          </a:p>
          <a:p>
            <a:pPr defTabSz="358775">
              <a:lnSpc>
                <a:spcPct val="170000"/>
              </a:lnSpc>
            </a:pPr>
            <a:r>
              <a:rPr lang="it-IT" sz="800" dirty="0">
                <a:latin typeface="Arial" panose="020B0604020202020204" pitchFamily="34" charset="0"/>
                <a:cs typeface="Arial" panose="020B0604020202020204" pitchFamily="34" charset="0"/>
              </a:rPr>
              <a:t>		4.2.27	Piano urbanistico provinciale/Piano territoriale di coordinamento 			della Provincia di Cagliari</a:t>
            </a:r>
            <a:endParaRPr lang="en-GB" sz="800" dirty="0">
              <a:latin typeface="Arial" panose="020B0604020202020204" pitchFamily="34" charset="0"/>
              <a:cs typeface="Arial" panose="020B0604020202020204" pitchFamily="34" charset="0"/>
            </a:endParaRPr>
          </a:p>
          <a:p>
            <a:pPr defTabSz="358775">
              <a:lnSpc>
                <a:spcPct val="170000"/>
              </a:lnSpc>
            </a:pPr>
            <a:r>
              <a:rPr lang="it-IT" sz="800" dirty="0">
                <a:latin typeface="Arial" panose="020B0604020202020204" pitchFamily="34" charset="0"/>
                <a:cs typeface="Arial" panose="020B0604020202020204" pitchFamily="34" charset="0"/>
              </a:rPr>
              <a:t>		4.2.28	Piano di assetto organizzativo dei litorali (PAOL) Cagliari</a:t>
            </a:r>
            <a:endParaRPr lang="en-GB" sz="800" dirty="0">
              <a:latin typeface="Arial" panose="020B0604020202020204" pitchFamily="34" charset="0"/>
              <a:cs typeface="Arial" panose="020B0604020202020204" pitchFamily="34" charset="0"/>
            </a:endParaRPr>
          </a:p>
          <a:p>
            <a:pPr defTabSz="358775">
              <a:lnSpc>
                <a:spcPct val="170000"/>
              </a:lnSpc>
            </a:pPr>
            <a:r>
              <a:rPr lang="it-IT" sz="800" dirty="0">
                <a:latin typeface="Arial" panose="020B0604020202020204" pitchFamily="34" charset="0"/>
                <a:cs typeface="Arial" panose="020B0604020202020204" pitchFamily="34" charset="0"/>
              </a:rPr>
              <a:t>		4.2.29	Piano comunale di emergenza di protezione civile per il rischio di 			incendi di interfaccia</a:t>
            </a:r>
            <a:endParaRPr lang="en-GB" sz="800" dirty="0">
              <a:latin typeface="Arial" panose="020B0604020202020204" pitchFamily="34" charset="0"/>
              <a:cs typeface="Arial" panose="020B0604020202020204" pitchFamily="34" charset="0"/>
            </a:endParaRPr>
          </a:p>
          <a:p>
            <a:pPr defTabSz="358775">
              <a:lnSpc>
                <a:spcPct val="170000"/>
              </a:lnSpc>
            </a:pPr>
            <a:r>
              <a:rPr lang="it-IT" sz="800" dirty="0">
                <a:latin typeface="Arial" panose="020B0604020202020204" pitchFamily="34" charset="0"/>
                <a:cs typeface="Arial" panose="020B0604020202020204" pitchFamily="34" charset="0"/>
              </a:rPr>
              <a:t>		4.2.30	Piano di classificazione acustica del Comune di Villasimius</a:t>
            </a:r>
            <a:endParaRPr lang="en-GB" sz="800" dirty="0">
              <a:latin typeface="Arial" panose="020B0604020202020204" pitchFamily="34" charset="0"/>
              <a:cs typeface="Arial" panose="020B0604020202020204" pitchFamily="34" charset="0"/>
            </a:endParaRPr>
          </a:p>
          <a:p>
            <a:pPr defTabSz="358775">
              <a:lnSpc>
                <a:spcPct val="170000"/>
              </a:lnSpc>
            </a:pPr>
            <a:r>
              <a:rPr lang="it-IT" sz="800" dirty="0">
                <a:latin typeface="Arial" panose="020B0604020202020204" pitchFamily="34" charset="0"/>
                <a:cs typeface="Arial" panose="020B0604020202020204" pitchFamily="34" charset="0"/>
              </a:rPr>
              <a:t>		4.2.31	Piano di utilizzo dei litorali</a:t>
            </a:r>
            <a:endParaRPr lang="en-GB" sz="800"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4.2.32	Piano di raccolta e di gestione dei rifiuti prodotti dalle navi e dei 			residui del carico per il porto di Villasimius</a:t>
            </a:r>
          </a:p>
          <a:p>
            <a:pPr defTabSz="358775"/>
            <a:r>
              <a:rPr lang="it-IT" sz="800" dirty="0">
                <a:latin typeface="Arial" panose="020B0604020202020204" pitchFamily="34" charset="0"/>
                <a:cs typeface="Arial" panose="020B0604020202020204" pitchFamily="34" charset="0"/>
              </a:rPr>
              <a:t>	4.3  La riformulazione degli obiettivi derivanti dall’analisi di coerenza esterna</a:t>
            </a:r>
            <a:endParaRPr lang="en-GB" sz="800"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4.3.1	Obiettivi derivanti dall’analisi di coerenza esterna</a:t>
            </a:r>
            <a:endParaRPr lang="en-GB" sz="800"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4.3.2	Obiettivi di coerenza esterna aggregati e riformulati</a:t>
            </a:r>
          </a:p>
          <a:p>
            <a:pPr defTabSz="358775"/>
            <a:r>
              <a:rPr lang="it-IT" sz="800" dirty="0">
                <a:latin typeface="Arial" panose="020B0604020202020204" pitchFamily="34" charset="0"/>
                <a:cs typeface="Arial" panose="020B0604020202020204" pitchFamily="34" charset="0"/>
              </a:rPr>
              <a:t>	4.4  Gli obiettivi del Regolamento</a:t>
            </a:r>
            <a:endParaRPr lang="en-GB" sz="800"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a:t>
            </a:r>
            <a:endParaRPr lang="en-GB" sz="800" dirty="0">
              <a:latin typeface="Arial" panose="020B0604020202020204" pitchFamily="34" charset="0"/>
              <a:cs typeface="Arial" panose="020B0604020202020204" pitchFamily="34" charset="0"/>
            </a:endParaRPr>
          </a:p>
          <a:p>
            <a:endParaRPr lang="en-GB" sz="800" dirty="0">
              <a:latin typeface="Arial" panose="020B0604020202020204" pitchFamily="34" charset="0"/>
              <a:cs typeface="Arial" panose="020B0604020202020204" pitchFamily="34" charset="0"/>
            </a:endParaRPr>
          </a:p>
        </p:txBody>
      </p:sp>
      <p:sp>
        <p:nvSpPr>
          <p:cNvPr id="16" name="Segnaposto contenuto 3">
            <a:extLst>
              <a:ext uri="{FF2B5EF4-FFF2-40B4-BE49-F238E27FC236}">
                <a16:creationId xmlns:a16="http://schemas.microsoft.com/office/drawing/2014/main" id="{321D9FF7-50AC-417E-8B63-1884F71193B9}"/>
              </a:ext>
            </a:extLst>
          </p:cNvPr>
          <p:cNvSpPr txBox="1">
            <a:spLocks/>
          </p:cNvSpPr>
          <p:nvPr/>
        </p:nvSpPr>
        <p:spPr>
          <a:xfrm>
            <a:off x="5014913" y="560685"/>
            <a:ext cx="4210050" cy="5529192"/>
          </a:xfrm>
          <a:prstGeom prst="rect">
            <a:avLst/>
          </a:prstGeom>
        </p:spPr>
        <p:txBody>
          <a:bodyPr vert="horz" lIns="91440" tIns="45720" rIns="91440" bIns="45720" rtlCol="0">
            <a:noAutofit/>
          </a:bodyPr>
          <a:lstStyle>
            <a:lvl1pPr marL="0" indent="0" algn="l" defTabSz="914400" rtl="0" eaLnBrk="1" latinLnBrk="0" hangingPunct="1">
              <a:lnSpc>
                <a:spcPct val="150000"/>
              </a:lnSpc>
              <a:spcBef>
                <a:spcPts val="1000"/>
              </a:spcBef>
              <a:buFont typeface="Arial" panose="020B0604020202020204" pitchFamily="34" charset="0"/>
              <a:buNone/>
              <a:defRPr sz="1200" kern="1200">
                <a:solidFill>
                  <a:schemeClr val="tx1"/>
                </a:solidFill>
                <a:latin typeface="Montserrat" panose="02000505000000020004" pitchFamily="2" charset="0"/>
                <a:ea typeface="+mn-ea"/>
                <a:cs typeface="+mn-cs"/>
              </a:defRPr>
            </a:lvl1pPr>
            <a:lvl2pPr marL="457200" indent="0" algn="l" defTabSz="914400" rtl="0" eaLnBrk="1" latinLnBrk="0" hangingPunct="1">
              <a:lnSpc>
                <a:spcPct val="150000"/>
              </a:lnSpc>
              <a:spcBef>
                <a:spcPts val="500"/>
              </a:spcBef>
              <a:buFont typeface="Arial" panose="020B0604020202020204" pitchFamily="34" charset="0"/>
              <a:buNone/>
              <a:defRPr sz="1200" kern="1200">
                <a:solidFill>
                  <a:schemeClr val="tx1"/>
                </a:solidFill>
                <a:latin typeface="Montserrat" panose="02000505000000020004" pitchFamily="2" charset="0"/>
                <a:ea typeface="+mn-ea"/>
                <a:cs typeface="+mn-cs"/>
              </a:defRPr>
            </a:lvl2pPr>
            <a:lvl3pPr marL="914400" indent="0" algn="l" defTabSz="914400" rtl="0" eaLnBrk="1" latinLnBrk="0" hangingPunct="1">
              <a:lnSpc>
                <a:spcPct val="150000"/>
              </a:lnSpc>
              <a:spcBef>
                <a:spcPts val="500"/>
              </a:spcBef>
              <a:buFont typeface="Arial" panose="020B0604020202020204" pitchFamily="34" charset="0"/>
              <a:buNone/>
              <a:defRPr sz="1200" kern="1200">
                <a:solidFill>
                  <a:schemeClr val="tx1"/>
                </a:solidFill>
                <a:latin typeface="Montserrat" panose="02000505000000020004" pitchFamily="2" charset="0"/>
                <a:ea typeface="+mn-ea"/>
                <a:cs typeface="+mn-cs"/>
              </a:defRPr>
            </a:lvl3pPr>
            <a:lvl4pPr marL="1371600" indent="0" algn="l" defTabSz="914400" rtl="0" eaLnBrk="1" latinLnBrk="0" hangingPunct="1">
              <a:lnSpc>
                <a:spcPct val="150000"/>
              </a:lnSpc>
              <a:spcBef>
                <a:spcPts val="500"/>
              </a:spcBef>
              <a:buFont typeface="Arial" panose="020B0604020202020204" pitchFamily="34" charset="0"/>
              <a:buNone/>
              <a:defRPr sz="1200" kern="1200">
                <a:solidFill>
                  <a:schemeClr val="tx1"/>
                </a:solidFill>
                <a:latin typeface="Montserrat" panose="02000505000000020004" pitchFamily="2" charset="0"/>
                <a:ea typeface="+mn-ea"/>
                <a:cs typeface="+mn-cs"/>
              </a:defRPr>
            </a:lvl4pPr>
            <a:lvl5pPr marL="1828800" indent="0" algn="l" defTabSz="914400" rtl="0" eaLnBrk="1" latinLnBrk="0" hangingPunct="1">
              <a:lnSpc>
                <a:spcPct val="150000"/>
              </a:lnSpc>
              <a:spcBef>
                <a:spcPts val="500"/>
              </a:spcBef>
              <a:buFont typeface="Arial" panose="020B0604020202020204" pitchFamily="34" charset="0"/>
              <a:buNone/>
              <a:defRPr sz="1200" kern="1200">
                <a:solidFill>
                  <a:schemeClr val="tx1"/>
                </a:solidFill>
                <a:latin typeface="Montserrat" panose="02000505000000020004"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358775">
              <a:spcBef>
                <a:spcPts val="0"/>
              </a:spcBef>
            </a:pPr>
            <a:r>
              <a:rPr lang="it-IT" sz="800" dirty="0">
                <a:latin typeface="Arial" panose="020B0604020202020204" pitchFamily="34" charset="0"/>
                <a:cs typeface="Arial" panose="020B0604020202020204" pitchFamily="34" charset="0"/>
              </a:rPr>
              <a:t>		4.4.1	Gli obiettivi derivanti dall’analisi degli strumenti vigenti 				nell’AMP</a:t>
            </a:r>
          </a:p>
          <a:p>
            <a:pPr defTabSz="358775">
              <a:spcBef>
                <a:spcPts val="0"/>
              </a:spcBef>
            </a:pPr>
            <a:r>
              <a:rPr lang="it-IT" sz="800" dirty="0">
                <a:latin typeface="Arial" panose="020B0604020202020204" pitchFamily="34" charset="0"/>
                <a:cs typeface="Arial" panose="020B0604020202020204" pitchFamily="34" charset="0"/>
              </a:rPr>
              <a:t>		4.4.2	Definizione del set di obiettivi del Regolamento</a:t>
            </a:r>
            <a:endParaRPr lang="en-GB" sz="800" dirty="0">
              <a:latin typeface="Arial" panose="020B0604020202020204" pitchFamily="34" charset="0"/>
              <a:cs typeface="Arial" panose="020B0604020202020204" pitchFamily="34" charset="0"/>
            </a:endParaRPr>
          </a:p>
          <a:p>
            <a:pPr defTabSz="358775">
              <a:spcBef>
                <a:spcPts val="0"/>
              </a:spcBef>
            </a:pPr>
            <a:r>
              <a:rPr lang="it-IT" sz="800" dirty="0">
                <a:latin typeface="Arial" panose="020B0604020202020204" pitchFamily="34" charset="0"/>
                <a:cs typeface="Arial" panose="020B0604020202020204" pitchFamily="34" charset="0"/>
              </a:rPr>
              <a:t>			4.4.1.1	Obiettivi derivanti dall’analisi del Regolamento vigente 					dell’AMP Capo Carbonara</a:t>
            </a:r>
            <a:endParaRPr lang="en-GB" sz="800" dirty="0">
              <a:latin typeface="Arial" panose="020B0604020202020204" pitchFamily="34" charset="0"/>
              <a:cs typeface="Arial" panose="020B0604020202020204" pitchFamily="34" charset="0"/>
            </a:endParaRPr>
          </a:p>
          <a:p>
            <a:pPr defTabSz="358775">
              <a:spcBef>
                <a:spcPts val="0"/>
              </a:spcBef>
            </a:pPr>
            <a:r>
              <a:rPr lang="it-IT" sz="800" dirty="0">
                <a:latin typeface="Arial" panose="020B0604020202020204" pitchFamily="34" charset="0"/>
                <a:cs typeface="Arial" panose="020B0604020202020204" pitchFamily="34" charset="0"/>
              </a:rPr>
              <a:t>			4.4.1.2	Obiettivi derivanti dall’analisi dal Piano di gestione del 					SIC  “ITB040020 Isola dei Cavoli”</a:t>
            </a:r>
            <a:endParaRPr lang="en-GB" sz="800" dirty="0">
              <a:latin typeface="Arial" panose="020B0604020202020204" pitchFamily="34" charset="0"/>
              <a:cs typeface="Arial" panose="020B0604020202020204" pitchFamily="34" charset="0"/>
            </a:endParaRPr>
          </a:p>
          <a:p>
            <a:pPr defTabSz="358775">
              <a:spcBef>
                <a:spcPts val="0"/>
              </a:spcBef>
            </a:pPr>
            <a:r>
              <a:rPr lang="it-IT" sz="800" dirty="0">
                <a:latin typeface="Arial" panose="020B0604020202020204" pitchFamily="34" charset="0"/>
                <a:cs typeface="Arial" panose="020B0604020202020204" pitchFamily="34" charset="0"/>
              </a:rPr>
              <a:t>			4.4.1.3	Obiettivi derivanti dall’analisi dal Piano di gestione del 					SIC “ITB040021 Costa di Cagliari”</a:t>
            </a:r>
            <a:endParaRPr lang="en-GB" sz="800" dirty="0">
              <a:latin typeface="Arial" panose="020B0604020202020204" pitchFamily="34" charset="0"/>
              <a:cs typeface="Arial" panose="020B0604020202020204" pitchFamily="34" charset="0"/>
            </a:endParaRPr>
          </a:p>
          <a:p>
            <a:pPr defTabSz="358775">
              <a:spcBef>
                <a:spcPts val="0"/>
              </a:spcBef>
            </a:pPr>
            <a:r>
              <a:rPr lang="it-IT" sz="800" dirty="0">
                <a:latin typeface="Arial" panose="020B0604020202020204" pitchFamily="34" charset="0"/>
                <a:cs typeface="Arial" panose="020B0604020202020204" pitchFamily="34" charset="0"/>
              </a:rPr>
              <a:t>			4.4.1.4	Obiettivi derivanti dall’analisi dal Piano di gestione della 				ZPS “ITB040026 Isola </a:t>
            </a:r>
            <a:r>
              <a:rPr lang="it-IT" sz="800" dirty="0" err="1">
                <a:latin typeface="Arial" panose="020B0604020202020204" pitchFamily="34" charset="0"/>
                <a:cs typeface="Arial" panose="020B0604020202020204" pitchFamily="34" charset="0"/>
              </a:rPr>
              <a:t>Serpentara</a:t>
            </a:r>
            <a:r>
              <a:rPr lang="it-IT" sz="800" dirty="0">
                <a:latin typeface="Arial" panose="020B0604020202020204" pitchFamily="34" charset="0"/>
                <a:cs typeface="Arial" panose="020B0604020202020204" pitchFamily="34" charset="0"/>
              </a:rPr>
              <a:t>”</a:t>
            </a:r>
            <a:endParaRPr lang="en-GB" sz="800" dirty="0">
              <a:latin typeface="Arial" panose="020B0604020202020204" pitchFamily="34" charset="0"/>
              <a:cs typeface="Arial" panose="020B0604020202020204" pitchFamily="34" charset="0"/>
            </a:endParaRPr>
          </a:p>
          <a:p>
            <a:pPr defTabSz="358775">
              <a:spcBef>
                <a:spcPts val="0"/>
              </a:spcBef>
            </a:pPr>
            <a:r>
              <a:rPr lang="it-IT" sz="800" dirty="0">
                <a:latin typeface="Arial" panose="020B0604020202020204" pitchFamily="34" charset="0"/>
                <a:cs typeface="Arial" panose="020B0604020202020204" pitchFamily="34" charset="0"/>
              </a:rPr>
              <a:t>			4.4.1.5	Obiettivi derivanti dall’analisi dal Piano di gestione della 				ZPS “ITB040027 Isola dei Cavoli”</a:t>
            </a:r>
            <a:endParaRPr lang="en-GB" sz="800" dirty="0">
              <a:latin typeface="Arial" panose="020B0604020202020204" pitchFamily="34" charset="0"/>
              <a:cs typeface="Arial" panose="020B0604020202020204" pitchFamily="34" charset="0"/>
            </a:endParaRPr>
          </a:p>
          <a:p>
            <a:pPr defTabSz="358775">
              <a:spcBef>
                <a:spcPts val="0"/>
              </a:spcBef>
            </a:pPr>
            <a:r>
              <a:rPr lang="it-IT" sz="800" dirty="0">
                <a:latin typeface="Arial" panose="020B0604020202020204" pitchFamily="34" charset="0"/>
                <a:cs typeface="Arial" panose="020B0604020202020204" pitchFamily="34" charset="0"/>
              </a:rPr>
              <a:t>			4.4.1.6	Obiettivi derivanti dall’analisi dal Piano di gestione della 				ZPS “ITB040028 Capo Carbonara e Stagno di </a:t>
            </a:r>
            <a:r>
              <a:rPr lang="it-IT" sz="800" dirty="0" err="1">
                <a:latin typeface="Arial" panose="020B0604020202020204" pitchFamily="34" charset="0"/>
                <a:cs typeface="Arial" panose="020B0604020202020204" pitchFamily="34" charset="0"/>
              </a:rPr>
              <a:t>Notteri</a:t>
            </a:r>
            <a:r>
              <a:rPr lang="it-IT" sz="800" dirty="0">
                <a:latin typeface="Arial" panose="020B0604020202020204" pitchFamily="34" charset="0"/>
                <a:cs typeface="Arial" panose="020B0604020202020204" pitchFamily="34" charset="0"/>
              </a:rPr>
              <a:t> – 				Punta </a:t>
            </a:r>
            <a:r>
              <a:rPr lang="it-IT" sz="800" dirty="0" err="1">
                <a:latin typeface="Arial" panose="020B0604020202020204" pitchFamily="34" charset="0"/>
                <a:cs typeface="Arial" panose="020B0604020202020204" pitchFamily="34" charset="0"/>
              </a:rPr>
              <a:t>Molentis</a:t>
            </a:r>
            <a:r>
              <a:rPr lang="it-IT" sz="800" dirty="0">
                <a:latin typeface="Arial" panose="020B0604020202020204" pitchFamily="34" charset="0"/>
                <a:cs typeface="Arial" panose="020B0604020202020204" pitchFamily="34" charset="0"/>
              </a:rPr>
              <a:t>”</a:t>
            </a:r>
            <a:endParaRPr lang="en-GB" sz="800" dirty="0">
              <a:latin typeface="Arial" panose="020B0604020202020204" pitchFamily="34" charset="0"/>
              <a:cs typeface="Arial" panose="020B0604020202020204" pitchFamily="34" charset="0"/>
            </a:endParaRPr>
          </a:p>
          <a:p>
            <a:pPr defTabSz="358775">
              <a:spcBef>
                <a:spcPts val="0"/>
              </a:spcBef>
            </a:pPr>
            <a:r>
              <a:rPr lang="it-IT" sz="800" dirty="0">
                <a:latin typeface="Arial" panose="020B0604020202020204" pitchFamily="34" charset="0"/>
                <a:cs typeface="Arial" panose="020B0604020202020204" pitchFamily="34" charset="0"/>
              </a:rPr>
              <a:t>			4.4.1.7	Obiettivi derivanti dall’analisi del Protocollo sulla 					Gestione Integrata della Zone Costiere nel Mediterraneo 				(GIZC)</a:t>
            </a:r>
            <a:endParaRPr lang="en-GB" sz="800" dirty="0">
              <a:latin typeface="Arial" panose="020B0604020202020204" pitchFamily="34" charset="0"/>
              <a:cs typeface="Arial" panose="020B0604020202020204" pitchFamily="34" charset="0"/>
            </a:endParaRPr>
          </a:p>
          <a:p>
            <a:pPr defTabSz="358775">
              <a:spcBef>
                <a:spcPts val="0"/>
              </a:spcBef>
            </a:pPr>
            <a:r>
              <a:rPr lang="it-IT" sz="800" dirty="0">
                <a:latin typeface="Arial" panose="020B0604020202020204" pitchFamily="34" charset="0"/>
                <a:cs typeface="Arial" panose="020B0604020202020204" pitchFamily="34" charset="0"/>
              </a:rPr>
              <a:t>			4.4.1.8	Obiettivi derivanti dall’analisi del Protocollo sugli 					interventi standardizzati di gestione efficace (ISEA)</a:t>
            </a:r>
            <a:endParaRPr lang="en-GB" sz="800" dirty="0">
              <a:latin typeface="Arial" panose="020B0604020202020204" pitchFamily="34" charset="0"/>
              <a:cs typeface="Arial" panose="020B0604020202020204" pitchFamily="34" charset="0"/>
            </a:endParaRPr>
          </a:p>
          <a:p>
            <a:pPr defTabSz="358775">
              <a:spcBef>
                <a:spcPts val="0"/>
              </a:spcBef>
            </a:pPr>
            <a:r>
              <a:rPr lang="it-IT" sz="800" dirty="0">
                <a:latin typeface="Arial" panose="020B0604020202020204" pitchFamily="34" charset="0"/>
                <a:cs typeface="Arial" panose="020B0604020202020204" pitchFamily="34" charset="0"/>
              </a:rPr>
              <a:t>	4.5	Definizione preliminare del quadro complessivo degli 	obiettivi</a:t>
            </a:r>
            <a:endParaRPr lang="en-GB" sz="800" dirty="0">
              <a:latin typeface="Arial" panose="020B0604020202020204" pitchFamily="34" charset="0"/>
              <a:cs typeface="Arial" panose="020B0604020202020204" pitchFamily="34" charset="0"/>
            </a:endParaRPr>
          </a:p>
          <a:p>
            <a:pPr defTabSz="358775">
              <a:spcBef>
                <a:spcPts val="0"/>
              </a:spcBef>
            </a:pPr>
            <a:r>
              <a:rPr lang="it-IT" sz="800" dirty="0">
                <a:latin typeface="Arial" panose="020B0604020202020204" pitchFamily="34" charset="0"/>
                <a:cs typeface="Arial" panose="020B0604020202020204" pitchFamily="34" charset="0"/>
              </a:rPr>
              <a:t>	4.6	Il set globale degli obiettivi</a:t>
            </a:r>
            <a:endParaRPr lang="en-GB" sz="800" dirty="0">
              <a:latin typeface="Arial" panose="020B0604020202020204" pitchFamily="34" charset="0"/>
              <a:cs typeface="Arial" panose="020B0604020202020204" pitchFamily="34" charset="0"/>
            </a:endParaRPr>
          </a:p>
          <a:p>
            <a:pPr defTabSz="358775">
              <a:spcBef>
                <a:spcPts val="0"/>
              </a:spcBef>
            </a:pPr>
            <a:r>
              <a:rPr lang="it-IT" sz="800" dirty="0">
                <a:latin typeface="Arial" panose="020B0604020202020204" pitchFamily="34" charset="0"/>
                <a:cs typeface="Arial" panose="020B0604020202020204" pitchFamily="34" charset="0"/>
              </a:rPr>
              <a:t>		4.6.1	Il set degli obiettivi derivanti dall’analisi ambientale</a:t>
            </a:r>
            <a:endParaRPr lang="en-GB" sz="800" dirty="0">
              <a:latin typeface="Arial" panose="020B0604020202020204" pitchFamily="34" charset="0"/>
              <a:cs typeface="Arial" panose="020B0604020202020204" pitchFamily="34" charset="0"/>
            </a:endParaRPr>
          </a:p>
          <a:p>
            <a:pPr defTabSz="358775">
              <a:spcBef>
                <a:spcPts val="0"/>
              </a:spcBef>
            </a:pPr>
            <a:r>
              <a:rPr lang="it-IT" sz="800" dirty="0">
                <a:latin typeface="Arial" panose="020B0604020202020204" pitchFamily="34" charset="0"/>
                <a:cs typeface="Arial" panose="020B0604020202020204" pitchFamily="34" charset="0"/>
              </a:rPr>
              <a:t>		4.6.2	Il set degli obiettivi derivanti dall’analisi di coerenza esterna</a:t>
            </a:r>
            <a:endParaRPr lang="en-GB" sz="800" dirty="0">
              <a:latin typeface="Arial" panose="020B0604020202020204" pitchFamily="34" charset="0"/>
              <a:cs typeface="Arial" panose="020B0604020202020204" pitchFamily="34" charset="0"/>
            </a:endParaRPr>
          </a:p>
          <a:p>
            <a:pPr defTabSz="358775">
              <a:spcBef>
                <a:spcPts val="0"/>
              </a:spcBef>
            </a:pPr>
            <a:r>
              <a:rPr lang="it-IT" sz="800" dirty="0">
                <a:latin typeface="Arial" panose="020B0604020202020204" pitchFamily="34" charset="0"/>
                <a:cs typeface="Arial" panose="020B0604020202020204" pitchFamily="34" charset="0"/>
              </a:rPr>
              <a:t>		4.6.3	Il set degli obiettivi del Regolamento</a:t>
            </a:r>
            <a:endParaRPr lang="en-GB" sz="800" dirty="0">
              <a:latin typeface="Arial" panose="020B0604020202020204" pitchFamily="34" charset="0"/>
              <a:cs typeface="Arial" panose="020B0604020202020204" pitchFamily="34" charset="0"/>
            </a:endParaRPr>
          </a:p>
          <a:p>
            <a:pPr defTabSz="358775">
              <a:spcBef>
                <a:spcPts val="0"/>
              </a:spcBef>
            </a:pPr>
            <a:r>
              <a:rPr lang="it-IT" sz="800" dirty="0">
                <a:latin typeface="Arial" panose="020B0604020202020204" pitchFamily="34" charset="0"/>
                <a:cs typeface="Arial" panose="020B0604020202020204" pitchFamily="34" charset="0"/>
              </a:rPr>
              <a:t>		4.6.4	Il quadro logico</a:t>
            </a:r>
            <a:endParaRPr lang="en-GB" sz="800" dirty="0">
              <a:latin typeface="Arial" panose="020B0604020202020204" pitchFamily="34" charset="0"/>
              <a:cs typeface="Arial" panose="020B0604020202020204" pitchFamily="34" charset="0"/>
            </a:endParaRPr>
          </a:p>
          <a:p>
            <a:pPr defTabSz="358775">
              <a:spcBef>
                <a:spcPts val="0"/>
              </a:spcBef>
            </a:pPr>
            <a:r>
              <a:rPr lang="it-IT" sz="800" dirty="0">
                <a:latin typeface="Arial" panose="020B0604020202020204" pitchFamily="34" charset="0"/>
                <a:cs typeface="Arial" panose="020B0604020202020204" pitchFamily="34" charset="0"/>
              </a:rPr>
              <a:t>		        	I quadri logici delle componenti ambientali</a:t>
            </a:r>
            <a:endParaRPr lang="en-GB" sz="800" dirty="0">
              <a:latin typeface="Arial" panose="020B0604020202020204" pitchFamily="34" charset="0"/>
              <a:cs typeface="Arial" panose="020B0604020202020204" pitchFamily="34" charset="0"/>
            </a:endParaRPr>
          </a:p>
          <a:p>
            <a:pPr defTabSz="358775">
              <a:spcBef>
                <a:spcPts val="0"/>
              </a:spcBef>
            </a:pPr>
            <a:r>
              <a:rPr lang="it-IT" sz="800" b="1" dirty="0">
                <a:latin typeface="Arial" panose="020B0604020202020204" pitchFamily="34" charset="0"/>
                <a:cs typeface="Arial" panose="020B0604020202020204" pitchFamily="34" charset="0"/>
              </a:rPr>
              <a:t>5	Allegati</a:t>
            </a:r>
            <a:endParaRPr lang="en-GB" sz="800" b="1" dirty="0">
              <a:latin typeface="Arial" panose="020B0604020202020204" pitchFamily="34" charset="0"/>
              <a:cs typeface="Arial" panose="020B0604020202020204" pitchFamily="34" charset="0"/>
            </a:endParaRPr>
          </a:p>
          <a:p>
            <a:pPr defTabSz="358775">
              <a:spcBef>
                <a:spcPts val="0"/>
              </a:spcBef>
            </a:pPr>
            <a:r>
              <a:rPr lang="it-IT" sz="800" dirty="0">
                <a:latin typeface="Arial" panose="020B0604020202020204" pitchFamily="34" charset="0"/>
                <a:cs typeface="Arial" panose="020B0604020202020204" pitchFamily="34" charset="0"/>
              </a:rPr>
              <a:t>	Allegato A: L’elenco dei soggetti competenti in materia ambientale e 			altri soggetti interessati</a:t>
            </a:r>
            <a:endParaRPr lang="en-GB" sz="800" dirty="0">
              <a:latin typeface="Arial" panose="020B0604020202020204" pitchFamily="34" charset="0"/>
              <a:cs typeface="Arial" panose="020B0604020202020204" pitchFamily="34" charset="0"/>
            </a:endParaRPr>
          </a:p>
          <a:p>
            <a:pPr defTabSz="358775">
              <a:spcBef>
                <a:spcPts val="0"/>
              </a:spcBef>
            </a:pPr>
            <a:r>
              <a:rPr lang="it-IT" sz="800" dirty="0">
                <a:latin typeface="Arial" panose="020B0604020202020204" pitchFamily="34" charset="0"/>
                <a:cs typeface="Arial" panose="020B0604020202020204" pitchFamily="34" charset="0"/>
              </a:rPr>
              <a:t>	Allegato B: I verbali degli incontri della fase preparatoria</a:t>
            </a:r>
            <a:endParaRPr lang="en-GB" sz="800" dirty="0">
              <a:latin typeface="Arial" panose="020B0604020202020204" pitchFamily="34" charset="0"/>
              <a:cs typeface="Arial" panose="020B0604020202020204" pitchFamily="34" charset="0"/>
            </a:endParaRPr>
          </a:p>
          <a:p>
            <a:pPr defTabSz="358775">
              <a:spcBef>
                <a:spcPts val="0"/>
              </a:spcBef>
            </a:pPr>
            <a:r>
              <a:rPr lang="it-IT" sz="800" dirty="0">
                <a:latin typeface="Arial" panose="020B0604020202020204" pitchFamily="34" charset="0"/>
                <a:cs typeface="Arial" panose="020B0604020202020204" pitchFamily="34" charset="0"/>
              </a:rPr>
              <a:t>	Allegato C: Le osservazioni</a:t>
            </a:r>
            <a:endParaRPr lang="en-GB" sz="800" dirty="0">
              <a:latin typeface="Arial" panose="020B0604020202020204" pitchFamily="34" charset="0"/>
              <a:cs typeface="Arial" panose="020B0604020202020204" pitchFamily="34" charset="0"/>
            </a:endParaRPr>
          </a:p>
          <a:p>
            <a:pPr defTabSz="358775">
              <a:spcBef>
                <a:spcPts val="0"/>
              </a:spcBef>
            </a:pPr>
            <a:r>
              <a:rPr lang="it-IT" sz="800" dirty="0">
                <a:latin typeface="Arial" panose="020B0604020202020204" pitchFamily="34" charset="0"/>
                <a:cs typeface="Arial" panose="020B0604020202020204" pitchFamily="34" charset="0"/>
              </a:rPr>
              <a:t>	Allegato D: Il cronoprogramma del PS</a:t>
            </a:r>
            <a:endParaRPr lang="en-GB" sz="800" dirty="0">
              <a:latin typeface="Arial" panose="020B0604020202020204" pitchFamily="34" charset="0"/>
              <a:cs typeface="Arial" panose="020B0604020202020204" pitchFamily="34" charset="0"/>
            </a:endParaRPr>
          </a:p>
        </p:txBody>
      </p:sp>
      <p:sp>
        <p:nvSpPr>
          <p:cNvPr id="3" name="ProgressBar">
            <a:extLst>
              <a:ext uri="{FF2B5EF4-FFF2-40B4-BE49-F238E27FC236}">
                <a16:creationId xmlns:a16="http://schemas.microsoft.com/office/drawing/2014/main" id="{50753FA8-3E86-45F6-871E-BDAF1EBCD84C}"/>
              </a:ext>
            </a:extLst>
          </p:cNvPr>
          <p:cNvSpPr/>
          <p:nvPr/>
        </p:nvSpPr>
        <p:spPr>
          <a:xfrm>
            <a:off x="0" y="6794500"/>
            <a:ext cx="1905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467594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3A43F7DE-7753-4802-842E-E1F2109FF13C}"/>
              </a:ext>
            </a:extLst>
          </p:cNvPr>
          <p:cNvSpPr>
            <a:spLocks noGrp="1"/>
          </p:cNvSpPr>
          <p:nvPr>
            <p:ph type="title"/>
          </p:nvPr>
        </p:nvSpPr>
        <p:spPr>
          <a:xfrm>
            <a:off x="874888" y="41262"/>
            <a:ext cx="8156222" cy="316800"/>
          </a:xfrm>
        </p:spPr>
        <p:txBody>
          <a:bodyPr>
            <a:normAutofit/>
          </a:bodyPr>
          <a:lstStyle/>
          <a:p>
            <a:r>
              <a:rPr lang="it-IT" sz="1451" dirty="0"/>
              <a:t>La metodologia</a:t>
            </a:r>
            <a:endParaRPr lang="en-GB" dirty="0"/>
          </a:p>
        </p:txBody>
      </p:sp>
      <p:graphicFrame>
        <p:nvGraphicFramePr>
          <p:cNvPr id="9" name="Tabella 8">
            <a:extLst>
              <a:ext uri="{FF2B5EF4-FFF2-40B4-BE49-F238E27FC236}">
                <a16:creationId xmlns:a16="http://schemas.microsoft.com/office/drawing/2014/main" id="{29EA2067-EE6E-4CFB-8A35-5CAFD170EB07}"/>
              </a:ext>
            </a:extLst>
          </p:cNvPr>
          <p:cNvGraphicFramePr>
            <a:graphicFrameLocks noGrp="1"/>
          </p:cNvGraphicFramePr>
          <p:nvPr>
            <p:extLst>
              <p:ext uri="{D42A27DB-BD31-4B8C-83A1-F6EECF244321}">
                <p14:modId xmlns:p14="http://schemas.microsoft.com/office/powerpoint/2010/main" val="1279513797"/>
              </p:ext>
            </p:extLst>
          </p:nvPr>
        </p:nvGraphicFramePr>
        <p:xfrm>
          <a:off x="1021643" y="811213"/>
          <a:ext cx="7862712" cy="5821160"/>
        </p:xfrm>
        <a:graphic>
          <a:graphicData uri="http://schemas.openxmlformats.org/drawingml/2006/table">
            <a:tbl>
              <a:tblPr firstRow="1" firstCol="1" bandRow="1">
                <a:tableStyleId>{5940675A-B579-460E-94D1-54222C63F5DA}</a:tableStyleId>
              </a:tblPr>
              <a:tblGrid>
                <a:gridCol w="1885478">
                  <a:extLst>
                    <a:ext uri="{9D8B030D-6E8A-4147-A177-3AD203B41FA5}">
                      <a16:colId xmlns:a16="http://schemas.microsoft.com/office/drawing/2014/main" val="2168081380"/>
                    </a:ext>
                  </a:extLst>
                </a:gridCol>
                <a:gridCol w="1662178">
                  <a:extLst>
                    <a:ext uri="{9D8B030D-6E8A-4147-A177-3AD203B41FA5}">
                      <a16:colId xmlns:a16="http://schemas.microsoft.com/office/drawing/2014/main" val="511130919"/>
                    </a:ext>
                  </a:extLst>
                </a:gridCol>
                <a:gridCol w="1566252">
                  <a:extLst>
                    <a:ext uri="{9D8B030D-6E8A-4147-A177-3AD203B41FA5}">
                      <a16:colId xmlns:a16="http://schemas.microsoft.com/office/drawing/2014/main" val="2187650562"/>
                    </a:ext>
                  </a:extLst>
                </a:gridCol>
                <a:gridCol w="1432586">
                  <a:extLst>
                    <a:ext uri="{9D8B030D-6E8A-4147-A177-3AD203B41FA5}">
                      <a16:colId xmlns:a16="http://schemas.microsoft.com/office/drawing/2014/main" val="1555257855"/>
                    </a:ext>
                  </a:extLst>
                </a:gridCol>
                <a:gridCol w="1316218">
                  <a:extLst>
                    <a:ext uri="{9D8B030D-6E8A-4147-A177-3AD203B41FA5}">
                      <a16:colId xmlns:a16="http://schemas.microsoft.com/office/drawing/2014/main" val="246743076"/>
                    </a:ext>
                  </a:extLst>
                </a:gridCol>
              </a:tblGrid>
              <a:tr h="296091">
                <a:tc gridSpan="5">
                  <a:txBody>
                    <a:bodyPr/>
                    <a:lstStyle/>
                    <a:p>
                      <a:pPr algn="ctr">
                        <a:lnSpc>
                          <a:spcPct val="115000"/>
                        </a:lnSpc>
                        <a:spcAft>
                          <a:spcPts val="0"/>
                        </a:spcAft>
                      </a:pPr>
                      <a:r>
                        <a:rPr lang="it-IT" sz="900" b="1" dirty="0">
                          <a:effectLst/>
                          <a:latin typeface="Arial" panose="020B0604020202020204" pitchFamily="34" charset="0"/>
                          <a:cs typeface="Arial" panose="020B0604020202020204" pitchFamily="34" charset="0"/>
                        </a:rPr>
                        <a:t>Componente ambientale K</a:t>
                      </a:r>
                      <a:endParaRPr lang="en-GB" sz="900" b="1"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solidFill>
                      <a:srgbClr val="73A2DB"/>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3613619976"/>
                  </a:ext>
                </a:extLst>
              </a:tr>
              <a:tr h="162502">
                <a:tc rowSpan="2">
                  <a:txBody>
                    <a:bodyPr/>
                    <a:lstStyle/>
                    <a:p>
                      <a:pPr algn="ctr">
                        <a:lnSpc>
                          <a:spcPct val="115000"/>
                        </a:lnSpc>
                        <a:spcAft>
                          <a:spcPts val="0"/>
                        </a:spcAft>
                      </a:pPr>
                      <a:r>
                        <a:rPr lang="it-IT" sz="900" b="1" dirty="0">
                          <a:effectLst/>
                          <a:latin typeface="Arial" panose="020B0604020202020204" pitchFamily="34" charset="0"/>
                          <a:cs typeface="Arial" panose="020B0604020202020204" pitchFamily="34" charset="0"/>
                        </a:rPr>
                        <a:t>Obiettivi di</a:t>
                      </a:r>
                      <a:endParaRPr lang="en-GB" sz="900" b="1" dirty="0">
                        <a:effectLst/>
                        <a:latin typeface="Arial" panose="020B0604020202020204" pitchFamily="34" charset="0"/>
                        <a:cs typeface="Arial" panose="020B0604020202020204" pitchFamily="34" charset="0"/>
                      </a:endParaRPr>
                    </a:p>
                    <a:p>
                      <a:pPr algn="ctr">
                        <a:lnSpc>
                          <a:spcPct val="115000"/>
                        </a:lnSpc>
                        <a:spcAft>
                          <a:spcPts val="0"/>
                        </a:spcAft>
                      </a:pPr>
                      <a:r>
                        <a:rPr lang="it-IT" sz="900" b="1" dirty="0">
                          <a:effectLst/>
                          <a:latin typeface="Arial" panose="020B0604020202020204" pitchFamily="34" charset="0"/>
                          <a:cs typeface="Arial" panose="020B0604020202020204" pitchFamily="34" charset="0"/>
                        </a:rPr>
                        <a:t>sostenibilità ambientale</a:t>
                      </a:r>
                      <a:endParaRPr lang="en-GB" sz="900" b="1"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solidFill>
                      <a:srgbClr val="B8D0EE"/>
                    </a:solidFill>
                  </a:tcPr>
                </a:tc>
                <a:tc rowSpan="2">
                  <a:txBody>
                    <a:bodyPr/>
                    <a:lstStyle/>
                    <a:p>
                      <a:pPr algn="ctr">
                        <a:lnSpc>
                          <a:spcPct val="115000"/>
                        </a:lnSpc>
                        <a:spcAft>
                          <a:spcPts val="0"/>
                        </a:spcAft>
                      </a:pPr>
                      <a:r>
                        <a:rPr lang="it-IT" sz="900" b="1" dirty="0">
                          <a:effectLst/>
                          <a:latin typeface="Arial" panose="020B0604020202020204" pitchFamily="34" charset="0"/>
                          <a:cs typeface="Arial" panose="020B0604020202020204" pitchFamily="34" charset="0"/>
                        </a:rPr>
                        <a:t>Obiettivi derivanti dall’analisi di coerenza esterna</a:t>
                      </a:r>
                      <a:endParaRPr lang="en-GB" sz="900" b="1"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solidFill>
                      <a:srgbClr val="B8D0EE"/>
                    </a:solidFill>
                  </a:tcPr>
                </a:tc>
                <a:tc rowSpan="2">
                  <a:txBody>
                    <a:bodyPr/>
                    <a:lstStyle/>
                    <a:p>
                      <a:pPr algn="ctr">
                        <a:lnSpc>
                          <a:spcPct val="115000"/>
                        </a:lnSpc>
                        <a:spcAft>
                          <a:spcPts val="0"/>
                        </a:spcAft>
                      </a:pPr>
                      <a:r>
                        <a:rPr lang="it-IT" sz="900" b="1" dirty="0">
                          <a:effectLst/>
                          <a:latin typeface="Arial" panose="020B0604020202020204" pitchFamily="34" charset="0"/>
                          <a:cs typeface="Arial" panose="020B0604020202020204" pitchFamily="34" charset="0"/>
                        </a:rPr>
                        <a:t>Obiettivi del Regolamento</a:t>
                      </a:r>
                      <a:endParaRPr lang="en-GB" sz="900" b="1"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solidFill>
                      <a:srgbClr val="B8D0EE"/>
                    </a:solidFill>
                  </a:tcPr>
                </a:tc>
                <a:tc gridSpan="2">
                  <a:txBody>
                    <a:bodyPr/>
                    <a:lstStyle/>
                    <a:p>
                      <a:pPr algn="ctr">
                        <a:lnSpc>
                          <a:spcPct val="115000"/>
                        </a:lnSpc>
                        <a:spcAft>
                          <a:spcPts val="0"/>
                        </a:spcAft>
                      </a:pPr>
                      <a:r>
                        <a:rPr lang="it-IT" sz="900" b="1" dirty="0">
                          <a:effectLst/>
                          <a:latin typeface="Arial" panose="020B0604020202020204" pitchFamily="34" charset="0"/>
                          <a:cs typeface="Arial" panose="020B0604020202020204" pitchFamily="34" charset="0"/>
                        </a:rPr>
                        <a:t>Azioni del Regolamento</a:t>
                      </a:r>
                      <a:endParaRPr lang="en-GB" sz="900" b="1"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solidFill>
                      <a:srgbClr val="B8D0EE"/>
                    </a:solidFill>
                  </a:tcPr>
                </a:tc>
                <a:tc hMerge="1">
                  <a:txBody>
                    <a:bodyPr/>
                    <a:lstStyle/>
                    <a:p>
                      <a:endParaRPr lang="en-GB"/>
                    </a:p>
                  </a:txBody>
                  <a:tcPr/>
                </a:tc>
                <a:extLst>
                  <a:ext uri="{0D108BD9-81ED-4DB2-BD59-A6C34878D82A}">
                    <a16:rowId xmlns:a16="http://schemas.microsoft.com/office/drawing/2014/main" val="2507879564"/>
                  </a:ext>
                </a:extLst>
              </a:tr>
              <a:tr h="325005">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lnSpc>
                          <a:spcPct val="115000"/>
                        </a:lnSpc>
                        <a:spcAft>
                          <a:spcPts val="0"/>
                        </a:spcAft>
                      </a:pPr>
                      <a:r>
                        <a:rPr lang="it-IT" sz="900" b="1" dirty="0">
                          <a:effectLst/>
                          <a:latin typeface="Arial" panose="020B0604020202020204" pitchFamily="34" charset="0"/>
                          <a:cs typeface="Arial" panose="020B0604020202020204" pitchFamily="34" charset="0"/>
                        </a:rPr>
                        <a:t>Favorevoli</a:t>
                      </a:r>
                      <a:endParaRPr lang="en-GB" sz="900" b="1"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solidFill>
                      <a:srgbClr val="B8D0EE"/>
                    </a:solidFill>
                  </a:tcPr>
                </a:tc>
                <a:tc>
                  <a:txBody>
                    <a:bodyPr/>
                    <a:lstStyle/>
                    <a:p>
                      <a:pPr algn="ctr">
                        <a:lnSpc>
                          <a:spcPct val="115000"/>
                        </a:lnSpc>
                        <a:spcAft>
                          <a:spcPts val="0"/>
                        </a:spcAft>
                      </a:pPr>
                      <a:r>
                        <a:rPr lang="it-IT" sz="900" b="1" dirty="0">
                          <a:effectLst/>
                          <a:latin typeface="Arial" panose="020B0604020202020204" pitchFamily="34" charset="0"/>
                          <a:cs typeface="Arial" panose="020B0604020202020204" pitchFamily="34" charset="0"/>
                        </a:rPr>
                        <a:t>Potenzialmente</a:t>
                      </a:r>
                      <a:endParaRPr lang="en-GB" sz="900" b="1" dirty="0">
                        <a:effectLst/>
                        <a:latin typeface="Arial" panose="020B0604020202020204" pitchFamily="34" charset="0"/>
                        <a:cs typeface="Arial" panose="020B0604020202020204" pitchFamily="34" charset="0"/>
                      </a:endParaRPr>
                    </a:p>
                    <a:p>
                      <a:pPr algn="ctr">
                        <a:lnSpc>
                          <a:spcPct val="115000"/>
                        </a:lnSpc>
                        <a:spcAft>
                          <a:spcPts val="0"/>
                        </a:spcAft>
                      </a:pPr>
                      <a:r>
                        <a:rPr lang="it-IT" sz="900" b="1" dirty="0">
                          <a:effectLst/>
                          <a:latin typeface="Arial" panose="020B0604020202020204" pitchFamily="34" charset="0"/>
                          <a:cs typeface="Arial" panose="020B0604020202020204" pitchFamily="34" charset="0"/>
                        </a:rPr>
                        <a:t>sfavorevoli</a:t>
                      </a:r>
                      <a:endParaRPr lang="en-GB" sz="900" b="1"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solidFill>
                      <a:srgbClr val="B8D0EE"/>
                    </a:solidFill>
                  </a:tcPr>
                </a:tc>
                <a:extLst>
                  <a:ext uri="{0D108BD9-81ED-4DB2-BD59-A6C34878D82A}">
                    <a16:rowId xmlns:a16="http://schemas.microsoft.com/office/drawing/2014/main" val="3104470254"/>
                  </a:ext>
                </a:extLst>
              </a:tr>
              <a:tr h="162502">
                <a:tc rowSpan="15">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Obiettivo di sostenibilità</a:t>
                      </a:r>
                      <a:endParaRPr lang="en-GB" sz="800" dirty="0">
                        <a:effectLst/>
                        <a:latin typeface="Arial" panose="020B0604020202020204" pitchFamily="34" charset="0"/>
                        <a:cs typeface="Arial" panose="020B0604020202020204" pitchFamily="34" charset="0"/>
                      </a:endParaRPr>
                    </a:p>
                    <a:p>
                      <a:pPr algn="ctr">
                        <a:lnSpc>
                          <a:spcPct val="115000"/>
                        </a:lnSpc>
                        <a:spcAft>
                          <a:spcPts val="0"/>
                        </a:spcAft>
                      </a:pPr>
                      <a:r>
                        <a:rPr lang="it-IT" sz="800" dirty="0">
                          <a:effectLst/>
                          <a:latin typeface="Arial" panose="020B0604020202020204" pitchFamily="34" charset="0"/>
                          <a:cs typeface="Arial" panose="020B0604020202020204" pitchFamily="34" charset="0"/>
                        </a:rPr>
                        <a:t>ambientale 1</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rowSpan="7">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Obiettivo da coerenza esterna 1</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rowSpan="3">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Obiettivo specifico 1</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a:effectLst/>
                          <a:latin typeface="Arial" panose="020B0604020202020204" pitchFamily="34" charset="0"/>
                          <a:cs typeface="Arial" panose="020B0604020202020204" pitchFamily="34" charset="0"/>
                        </a:rPr>
                        <a:t>Azione 1</a:t>
                      </a:r>
                      <a:endParaRPr lang="en-GB" sz="80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a:effectLst/>
                          <a:latin typeface="Arial" panose="020B0604020202020204" pitchFamily="34" charset="0"/>
                          <a:cs typeface="Arial" panose="020B0604020202020204" pitchFamily="34" charset="0"/>
                        </a:rPr>
                        <a:t>Azione 1</a:t>
                      </a:r>
                      <a:endParaRPr lang="en-GB" sz="80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2144261094"/>
                  </a:ext>
                </a:extLst>
              </a:tr>
              <a:tr h="162502">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lnSpc>
                          <a:spcPct val="115000"/>
                        </a:lnSpc>
                        <a:spcAft>
                          <a:spcPts val="0"/>
                        </a:spcAft>
                      </a:pPr>
                      <a:r>
                        <a:rPr lang="it-IT" sz="800">
                          <a:effectLst/>
                          <a:latin typeface="Arial" panose="020B0604020202020204" pitchFamily="34" charset="0"/>
                          <a:cs typeface="Arial" panose="020B0604020202020204" pitchFamily="34" charset="0"/>
                        </a:rPr>
                        <a:t>…</a:t>
                      </a:r>
                      <a:endParaRPr lang="en-GB" sz="80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a:effectLst/>
                          <a:latin typeface="Arial" panose="020B0604020202020204" pitchFamily="34" charset="0"/>
                          <a:cs typeface="Arial" panose="020B0604020202020204" pitchFamily="34" charset="0"/>
                        </a:rPr>
                        <a:t>…</a:t>
                      </a:r>
                      <a:endParaRPr lang="en-GB" sz="80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2210350064"/>
                  </a:ext>
                </a:extLst>
              </a:tr>
              <a:tr h="162502">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l</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l</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4016273117"/>
                  </a:ext>
                </a:extLst>
              </a:tr>
              <a:tr h="162502">
                <a:tc vMerge="1">
                  <a:txBody>
                    <a:bodyPr/>
                    <a:lstStyle/>
                    <a:p>
                      <a:endParaRPr lang="en-GB"/>
                    </a:p>
                  </a:txBody>
                  <a:tcPr/>
                </a:tc>
                <a:tc vMerge="1">
                  <a:txBody>
                    <a:bodyPr/>
                    <a:lstStyle/>
                    <a:p>
                      <a:endParaRPr lang="en-GB"/>
                    </a:p>
                  </a:txBody>
                  <a:tcP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a:effectLst/>
                          <a:latin typeface="Arial" panose="020B0604020202020204" pitchFamily="34" charset="0"/>
                          <a:cs typeface="Arial" panose="020B0604020202020204" pitchFamily="34" charset="0"/>
                        </a:rPr>
                        <a:t>...</a:t>
                      </a:r>
                      <a:endParaRPr lang="en-GB" sz="80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4231903066"/>
                  </a:ext>
                </a:extLst>
              </a:tr>
              <a:tr h="162502">
                <a:tc vMerge="1">
                  <a:txBody>
                    <a:bodyPr/>
                    <a:lstStyle/>
                    <a:p>
                      <a:endParaRPr lang="en-GB"/>
                    </a:p>
                  </a:txBody>
                  <a:tcPr/>
                </a:tc>
                <a:tc vMerge="1">
                  <a:txBody>
                    <a:bodyPr/>
                    <a:lstStyle/>
                    <a:p>
                      <a:endParaRPr lang="en-GB"/>
                    </a:p>
                  </a:txBody>
                  <a:tcPr/>
                </a:tc>
                <a:tc rowSpan="3">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Obiettivo specifico i</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a:effectLst/>
                          <a:latin typeface="Arial" panose="020B0604020202020204" pitchFamily="34" charset="0"/>
                          <a:cs typeface="Arial" panose="020B0604020202020204" pitchFamily="34" charset="0"/>
                        </a:rPr>
                        <a:t>Azione 1</a:t>
                      </a:r>
                      <a:endParaRPr lang="en-GB" sz="80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1</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3746699611"/>
                  </a:ext>
                </a:extLst>
              </a:tr>
              <a:tr h="162502">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a:effectLst/>
                          <a:latin typeface="Arial" panose="020B0604020202020204" pitchFamily="34" charset="0"/>
                          <a:cs typeface="Arial" panose="020B0604020202020204" pitchFamily="34" charset="0"/>
                        </a:rPr>
                        <a:t>…</a:t>
                      </a:r>
                      <a:endParaRPr lang="en-GB" sz="80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591964964"/>
                  </a:ext>
                </a:extLst>
              </a:tr>
              <a:tr h="162502">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m</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m</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3180592777"/>
                  </a:ext>
                </a:extLst>
              </a:tr>
              <a:tr h="162502">
                <a:tc vMerge="1">
                  <a:txBody>
                    <a:bodyPr/>
                    <a:lstStyle/>
                    <a:p>
                      <a:endParaRPr lang="en-GB"/>
                    </a:p>
                  </a:txBody>
                  <a:tcPr/>
                </a:tc>
                <a:tc>
                  <a:txBody>
                    <a:bodyPr/>
                    <a:lstStyle/>
                    <a:p>
                      <a:pPr algn="ctr">
                        <a:lnSpc>
                          <a:spcPct val="115000"/>
                        </a:lnSpc>
                        <a:spcAft>
                          <a:spcPts val="0"/>
                        </a:spcAft>
                      </a:pPr>
                      <a:r>
                        <a:rPr lang="it-IT" sz="800">
                          <a:effectLst/>
                          <a:latin typeface="Arial" panose="020B0604020202020204" pitchFamily="34" charset="0"/>
                          <a:cs typeface="Arial" panose="020B0604020202020204" pitchFamily="34" charset="0"/>
                        </a:rPr>
                        <a:t>...</a:t>
                      </a:r>
                      <a:endParaRPr lang="en-GB" sz="80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1601241754"/>
                  </a:ext>
                </a:extLst>
              </a:tr>
              <a:tr h="162502">
                <a:tc vMerge="1">
                  <a:txBody>
                    <a:bodyPr/>
                    <a:lstStyle/>
                    <a:p>
                      <a:endParaRPr lang="en-GB"/>
                    </a:p>
                  </a:txBody>
                  <a:tcPr/>
                </a:tc>
                <a:tc rowSpan="7">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Obiettivo da coerenza esterna h</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rowSpan="3">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Obiettivo specifico 1</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1</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1</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292514106"/>
                  </a:ext>
                </a:extLst>
              </a:tr>
              <a:tr h="162502">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1669547307"/>
                  </a:ext>
                </a:extLst>
              </a:tr>
              <a:tr h="162502">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n</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n</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660522563"/>
                  </a:ext>
                </a:extLst>
              </a:tr>
              <a:tr h="162502">
                <a:tc vMerge="1">
                  <a:txBody>
                    <a:bodyPr/>
                    <a:lstStyle/>
                    <a:p>
                      <a:endParaRPr lang="en-GB"/>
                    </a:p>
                  </a:txBody>
                  <a:tcPr/>
                </a:tc>
                <a:tc vMerge="1">
                  <a:txBody>
                    <a:bodyPr/>
                    <a:lstStyle/>
                    <a:p>
                      <a:endParaRPr lang="en-GB"/>
                    </a:p>
                  </a:txBody>
                  <a:tcP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 </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 </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 </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1494279181"/>
                  </a:ext>
                </a:extLst>
              </a:tr>
              <a:tr h="162502">
                <a:tc vMerge="1">
                  <a:txBody>
                    <a:bodyPr/>
                    <a:lstStyle/>
                    <a:p>
                      <a:endParaRPr lang="en-GB"/>
                    </a:p>
                  </a:txBody>
                  <a:tcPr/>
                </a:tc>
                <a:tc vMerge="1">
                  <a:txBody>
                    <a:bodyPr/>
                    <a:lstStyle/>
                    <a:p>
                      <a:endParaRPr lang="en-GB"/>
                    </a:p>
                  </a:txBody>
                  <a:tcPr/>
                </a:tc>
                <a:tc rowSpan="3">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Obiettivo specifico j</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1</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1</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1066589548"/>
                  </a:ext>
                </a:extLst>
              </a:tr>
              <a:tr h="162502">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1280968055"/>
                  </a:ext>
                </a:extLst>
              </a:tr>
              <a:tr h="162502">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o</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o</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1102208442"/>
                  </a:ext>
                </a:extLst>
              </a:tr>
              <a:tr h="162502">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3266363095"/>
                  </a:ext>
                </a:extLst>
              </a:tr>
              <a:tr h="162502">
                <a:tc rowSpan="15">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Obiettivo di sostenibilità</a:t>
                      </a:r>
                      <a:endParaRPr lang="en-GB" sz="800" dirty="0">
                        <a:effectLst/>
                        <a:latin typeface="Arial" panose="020B0604020202020204" pitchFamily="34" charset="0"/>
                        <a:cs typeface="Arial" panose="020B0604020202020204" pitchFamily="34" charset="0"/>
                      </a:endParaRPr>
                    </a:p>
                    <a:p>
                      <a:pPr algn="ctr">
                        <a:lnSpc>
                          <a:spcPct val="115000"/>
                        </a:lnSpc>
                        <a:spcAft>
                          <a:spcPts val="0"/>
                        </a:spcAft>
                      </a:pPr>
                      <a:r>
                        <a:rPr lang="it-IT" sz="800" dirty="0">
                          <a:effectLst/>
                          <a:latin typeface="Arial" panose="020B0604020202020204" pitchFamily="34" charset="0"/>
                          <a:cs typeface="Arial" panose="020B0604020202020204" pitchFamily="34" charset="0"/>
                        </a:rPr>
                        <a:t>ambientale z</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rowSpan="7">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Obiettivo da coerenza esterna 1</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rowSpan="3">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Obiettivo specifico 1</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1</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1</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4219094770"/>
                  </a:ext>
                </a:extLst>
              </a:tr>
              <a:tr h="162502">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52078857"/>
                  </a:ext>
                </a:extLst>
              </a:tr>
              <a:tr h="162502">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p</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p</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4276748163"/>
                  </a:ext>
                </a:extLst>
              </a:tr>
              <a:tr h="162502">
                <a:tc vMerge="1">
                  <a:txBody>
                    <a:bodyPr/>
                    <a:lstStyle/>
                    <a:p>
                      <a:endParaRPr lang="en-GB"/>
                    </a:p>
                  </a:txBody>
                  <a:tcPr/>
                </a:tc>
                <a:tc vMerge="1">
                  <a:txBody>
                    <a:bodyPr/>
                    <a:lstStyle/>
                    <a:p>
                      <a:endParaRPr lang="en-GB"/>
                    </a:p>
                  </a:txBody>
                  <a:tcP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3752436108"/>
                  </a:ext>
                </a:extLst>
              </a:tr>
              <a:tr h="162502">
                <a:tc vMerge="1">
                  <a:txBody>
                    <a:bodyPr/>
                    <a:lstStyle/>
                    <a:p>
                      <a:endParaRPr lang="en-GB"/>
                    </a:p>
                  </a:txBody>
                  <a:tcPr/>
                </a:tc>
                <a:tc vMerge="1">
                  <a:txBody>
                    <a:bodyPr/>
                    <a:lstStyle/>
                    <a:p>
                      <a:endParaRPr lang="en-GB"/>
                    </a:p>
                  </a:txBody>
                  <a:tcPr/>
                </a:tc>
                <a:tc rowSpan="3">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Obiettivo specifico f</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1</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1</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2639011929"/>
                  </a:ext>
                </a:extLst>
              </a:tr>
              <a:tr h="162502">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4169000244"/>
                  </a:ext>
                </a:extLst>
              </a:tr>
              <a:tr h="162502">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q</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q</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4123616536"/>
                  </a:ext>
                </a:extLst>
              </a:tr>
              <a:tr h="162502">
                <a:tc vMerge="1">
                  <a:txBody>
                    <a:bodyPr/>
                    <a:lstStyle/>
                    <a:p>
                      <a:endParaRPr lang="en-GB"/>
                    </a:p>
                  </a:txBody>
                  <a:tcPr/>
                </a:tc>
                <a:tc>
                  <a:txBody>
                    <a:bodyPr/>
                    <a:lstStyle/>
                    <a:p>
                      <a:pPr algn="ctr">
                        <a:lnSpc>
                          <a:spcPct val="115000"/>
                        </a:lnSpc>
                        <a:spcAft>
                          <a:spcPts val="0"/>
                        </a:spcAft>
                      </a:pPr>
                      <a:r>
                        <a:rPr lang="it-IT" sz="800">
                          <a:effectLst/>
                          <a:latin typeface="Arial" panose="020B0604020202020204" pitchFamily="34" charset="0"/>
                          <a:cs typeface="Arial" panose="020B0604020202020204" pitchFamily="34" charset="0"/>
                        </a:rPr>
                        <a:t>...</a:t>
                      </a:r>
                      <a:endParaRPr lang="en-GB" sz="80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3211449570"/>
                  </a:ext>
                </a:extLst>
              </a:tr>
              <a:tr h="162502">
                <a:tc vMerge="1">
                  <a:txBody>
                    <a:bodyPr/>
                    <a:lstStyle/>
                    <a:p>
                      <a:endParaRPr lang="en-GB"/>
                    </a:p>
                  </a:txBody>
                  <a:tcPr/>
                </a:tc>
                <a:tc rowSpan="7">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Obiettivo da coerenza esterna k</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rowSpan="3">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Obiettivo specifico 1</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1</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1</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580548333"/>
                  </a:ext>
                </a:extLst>
              </a:tr>
              <a:tr h="162502">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3799903565"/>
                  </a:ext>
                </a:extLst>
              </a:tr>
              <a:tr h="162502">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r</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r</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141071946"/>
                  </a:ext>
                </a:extLst>
              </a:tr>
              <a:tr h="162502">
                <a:tc vMerge="1">
                  <a:txBody>
                    <a:bodyPr/>
                    <a:lstStyle/>
                    <a:p>
                      <a:endParaRPr lang="en-GB"/>
                    </a:p>
                  </a:txBody>
                  <a:tcPr/>
                </a:tc>
                <a:tc vMerge="1">
                  <a:txBody>
                    <a:bodyPr/>
                    <a:lstStyle/>
                    <a:p>
                      <a:endParaRPr lang="en-GB"/>
                    </a:p>
                  </a:txBody>
                  <a:tcPr/>
                </a:tc>
                <a:tc>
                  <a:txBody>
                    <a:bodyPr/>
                    <a:lstStyle/>
                    <a:p>
                      <a:pPr algn="ctr">
                        <a:lnSpc>
                          <a:spcPct val="115000"/>
                        </a:lnSpc>
                        <a:spcAft>
                          <a:spcPts val="0"/>
                        </a:spcAft>
                      </a:pPr>
                      <a:r>
                        <a:rPr lang="it-IT" sz="800">
                          <a:effectLst/>
                          <a:latin typeface="Arial" panose="020B0604020202020204" pitchFamily="34" charset="0"/>
                          <a:cs typeface="Arial" panose="020B0604020202020204" pitchFamily="34" charset="0"/>
                        </a:rPr>
                        <a:t> </a:t>
                      </a:r>
                      <a:endParaRPr lang="en-GB" sz="80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 </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 </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806053774"/>
                  </a:ext>
                </a:extLst>
              </a:tr>
              <a:tr h="162502">
                <a:tc vMerge="1">
                  <a:txBody>
                    <a:bodyPr/>
                    <a:lstStyle/>
                    <a:p>
                      <a:endParaRPr lang="en-GB"/>
                    </a:p>
                  </a:txBody>
                  <a:tcPr/>
                </a:tc>
                <a:tc vMerge="1">
                  <a:txBody>
                    <a:bodyPr/>
                    <a:lstStyle/>
                    <a:p>
                      <a:endParaRPr lang="en-GB"/>
                    </a:p>
                  </a:txBody>
                  <a:tcPr/>
                </a:tc>
                <a:tc rowSpan="3">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Obiettivo specifico g</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1</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1</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1856307308"/>
                  </a:ext>
                </a:extLst>
              </a:tr>
              <a:tr h="162502">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242657868"/>
                  </a:ext>
                </a:extLst>
              </a:tr>
              <a:tr h="162502">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s</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Azione s</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60811" marR="60811" marT="0" marB="0" anchor="ctr"/>
                </a:tc>
                <a:extLst>
                  <a:ext uri="{0D108BD9-81ED-4DB2-BD59-A6C34878D82A}">
                    <a16:rowId xmlns:a16="http://schemas.microsoft.com/office/drawing/2014/main" val="3064575311"/>
                  </a:ext>
                </a:extLst>
              </a:tr>
            </a:tbl>
          </a:graphicData>
        </a:graphic>
      </p:graphicFrame>
      <p:sp>
        <p:nvSpPr>
          <p:cNvPr id="11" name="Rettangolo 10">
            <a:extLst>
              <a:ext uri="{FF2B5EF4-FFF2-40B4-BE49-F238E27FC236}">
                <a16:creationId xmlns:a16="http://schemas.microsoft.com/office/drawing/2014/main" id="{FA9FE39B-DA6E-42E2-BA1B-0A66CEF95EF7}"/>
              </a:ext>
            </a:extLst>
          </p:cNvPr>
          <p:cNvSpPr/>
          <p:nvPr/>
        </p:nvSpPr>
        <p:spPr>
          <a:xfrm>
            <a:off x="1021643" y="1117340"/>
            <a:ext cx="1878311" cy="5514375"/>
          </a:xfrm>
          <a:prstGeom prst="rect">
            <a:avLst/>
          </a:prstGeom>
          <a:noFill/>
          <a:ln w="76200">
            <a:solidFill>
              <a:srgbClr val="91EA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33"/>
          </a:p>
        </p:txBody>
      </p:sp>
      <p:sp>
        <p:nvSpPr>
          <p:cNvPr id="6" name="Rettangolo 5">
            <a:extLst>
              <a:ext uri="{FF2B5EF4-FFF2-40B4-BE49-F238E27FC236}">
                <a16:creationId xmlns:a16="http://schemas.microsoft.com/office/drawing/2014/main" id="{7686FF84-89BA-4784-837E-5CBE6246F8F1}"/>
              </a:ext>
            </a:extLst>
          </p:cNvPr>
          <p:cNvSpPr/>
          <p:nvPr/>
        </p:nvSpPr>
        <p:spPr>
          <a:xfrm>
            <a:off x="2899954" y="1117340"/>
            <a:ext cx="1663337" cy="5514375"/>
          </a:xfrm>
          <a:prstGeom prst="rect">
            <a:avLst/>
          </a:prstGeom>
          <a:noFill/>
          <a:ln w="76200">
            <a:solidFill>
              <a:srgbClr val="91EA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33"/>
          </a:p>
        </p:txBody>
      </p:sp>
      <p:sp>
        <p:nvSpPr>
          <p:cNvPr id="7" name="Rettangolo 6">
            <a:extLst>
              <a:ext uri="{FF2B5EF4-FFF2-40B4-BE49-F238E27FC236}">
                <a16:creationId xmlns:a16="http://schemas.microsoft.com/office/drawing/2014/main" id="{04C9990C-1476-4022-BD36-5F5319B222E8}"/>
              </a:ext>
            </a:extLst>
          </p:cNvPr>
          <p:cNvSpPr/>
          <p:nvPr/>
        </p:nvSpPr>
        <p:spPr>
          <a:xfrm>
            <a:off x="4563292" y="1117340"/>
            <a:ext cx="1590096" cy="5514375"/>
          </a:xfrm>
          <a:prstGeom prst="rect">
            <a:avLst/>
          </a:prstGeom>
          <a:noFill/>
          <a:ln w="76200">
            <a:solidFill>
              <a:srgbClr val="91EA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33"/>
          </a:p>
        </p:txBody>
      </p:sp>
      <p:sp>
        <p:nvSpPr>
          <p:cNvPr id="8" name="Rettangolo 7">
            <a:extLst>
              <a:ext uri="{FF2B5EF4-FFF2-40B4-BE49-F238E27FC236}">
                <a16:creationId xmlns:a16="http://schemas.microsoft.com/office/drawing/2014/main" id="{C020D463-D99C-44F1-A185-475DAC23BDDF}"/>
              </a:ext>
            </a:extLst>
          </p:cNvPr>
          <p:cNvSpPr/>
          <p:nvPr/>
        </p:nvSpPr>
        <p:spPr>
          <a:xfrm>
            <a:off x="6153387" y="1117340"/>
            <a:ext cx="2757093" cy="5514375"/>
          </a:xfrm>
          <a:prstGeom prst="rect">
            <a:avLst/>
          </a:prstGeom>
          <a:noFill/>
          <a:ln w="76200">
            <a:solidFill>
              <a:srgbClr val="91EA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33"/>
          </a:p>
        </p:txBody>
      </p:sp>
      <p:sp>
        <p:nvSpPr>
          <p:cNvPr id="12" name="CasellaDiTesto 11"/>
          <p:cNvSpPr txBox="1"/>
          <p:nvPr/>
        </p:nvSpPr>
        <p:spPr>
          <a:xfrm>
            <a:off x="1" y="358062"/>
            <a:ext cx="7096836" cy="307777"/>
          </a:xfrm>
          <a:prstGeom prst="rect">
            <a:avLst/>
          </a:prstGeom>
          <a:noFill/>
        </p:spPr>
        <p:txBody>
          <a:bodyPr wrap="square" rtlCol="0">
            <a:spAutoFit/>
          </a:bodyPr>
          <a:lstStyle/>
          <a:p>
            <a:r>
              <a:rPr lang="it-IT" sz="1400" b="1" dirty="0">
                <a:solidFill>
                  <a:schemeClr val="bg1"/>
                </a:solidFill>
                <a:latin typeface="Arial" panose="020B0604020202020204" pitchFamily="34" charset="0"/>
                <a:cs typeface="Arial" panose="020B0604020202020204" pitchFamily="34" charset="0"/>
              </a:rPr>
              <a:t>Il quadro logico</a:t>
            </a:r>
            <a:endParaRPr lang="en-GB" sz="1400" b="1" dirty="0">
              <a:solidFill>
                <a:schemeClr val="bg1"/>
              </a:solidFill>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2001FCFE-4A72-43BD-8121-D5152CC22826}"/>
              </a:ext>
            </a:extLst>
          </p:cNvPr>
          <p:cNvSpPr/>
          <p:nvPr/>
        </p:nvSpPr>
        <p:spPr>
          <a:xfrm>
            <a:off x="0" y="6794500"/>
            <a:ext cx="2095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63235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par>
                                <p:cTn id="29" presetID="10"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6" grpId="0" animBg="1"/>
      <p:bldP spid="6" grpId="1" animBg="1"/>
      <p:bldP spid="7" grpId="0" animBg="1"/>
      <p:bldP spid="7" grpId="1"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tangolo 9"/>
          <p:cNvSpPr/>
          <p:nvPr/>
        </p:nvSpPr>
        <p:spPr>
          <a:xfrm>
            <a:off x="5140548" y="2855375"/>
            <a:ext cx="3054294" cy="251236"/>
          </a:xfrm>
          <a:prstGeom prst="rect">
            <a:avLst/>
          </a:prstGeom>
          <a:solidFill>
            <a:srgbClr val="B8D0EE"/>
          </a:solidFill>
          <a:ln>
            <a:noFill/>
          </a:ln>
        </p:spPr>
        <p:style>
          <a:lnRef idx="2">
            <a:schemeClr val="accent1">
              <a:shade val="50000"/>
            </a:schemeClr>
          </a:lnRef>
          <a:fillRef idx="1">
            <a:schemeClr val="accent1"/>
          </a:fillRef>
          <a:effectRef idx="0">
            <a:schemeClr val="accent1"/>
          </a:effectRef>
          <a:fontRef idx="minor">
            <a:schemeClr val="lt1"/>
          </a:fontRef>
        </p:style>
        <p:txBody>
          <a:bodyPr lIns="94596" tIns="47298" rIns="94596" bIns="47298" rtlCol="0" anchor="ctr"/>
          <a:lstStyle/>
          <a:p>
            <a:pPr algn="ctr"/>
            <a:r>
              <a:rPr lang="it-IT" sz="1200" b="1" dirty="0">
                <a:solidFill>
                  <a:schemeClr val="tx2">
                    <a:lumMod val="50000"/>
                  </a:schemeClr>
                </a:solidFill>
                <a:latin typeface="Arial" panose="020B0604020202020204" pitchFamily="34" charset="0"/>
                <a:cs typeface="Arial" panose="020B0604020202020204" pitchFamily="34" charset="0"/>
              </a:rPr>
              <a:t>Flora, fauna e biodiversità</a:t>
            </a:r>
          </a:p>
        </p:txBody>
      </p:sp>
      <p:sp>
        <p:nvSpPr>
          <p:cNvPr id="11" name="Rettangolo 10"/>
          <p:cNvSpPr/>
          <p:nvPr/>
        </p:nvSpPr>
        <p:spPr>
          <a:xfrm>
            <a:off x="5140548" y="3303766"/>
            <a:ext cx="3054294" cy="251236"/>
          </a:xfrm>
          <a:prstGeom prst="rect">
            <a:avLst/>
          </a:prstGeom>
          <a:solidFill>
            <a:srgbClr val="B8D0EE"/>
          </a:solidFill>
          <a:ln>
            <a:noFill/>
          </a:ln>
        </p:spPr>
        <p:style>
          <a:lnRef idx="2">
            <a:schemeClr val="accent1">
              <a:shade val="50000"/>
            </a:schemeClr>
          </a:lnRef>
          <a:fillRef idx="1">
            <a:schemeClr val="accent1"/>
          </a:fillRef>
          <a:effectRef idx="0">
            <a:schemeClr val="accent1"/>
          </a:effectRef>
          <a:fontRef idx="minor">
            <a:schemeClr val="lt1"/>
          </a:fontRef>
        </p:style>
        <p:txBody>
          <a:bodyPr lIns="94596" tIns="47298" rIns="94596" bIns="47298" rtlCol="0" anchor="ctr"/>
          <a:lstStyle/>
          <a:p>
            <a:pPr algn="ctr"/>
            <a:r>
              <a:rPr lang="it-IT" sz="1200" b="1" dirty="0">
                <a:solidFill>
                  <a:schemeClr val="tx2">
                    <a:lumMod val="50000"/>
                  </a:schemeClr>
                </a:solidFill>
                <a:latin typeface="Arial" panose="020B0604020202020204" pitchFamily="34" charset="0"/>
                <a:cs typeface="Arial" panose="020B0604020202020204" pitchFamily="34" charset="0"/>
              </a:rPr>
              <a:t>Paesaggio</a:t>
            </a:r>
          </a:p>
        </p:txBody>
      </p:sp>
      <p:sp>
        <p:nvSpPr>
          <p:cNvPr id="12" name="Rettangolo 11"/>
          <p:cNvSpPr/>
          <p:nvPr/>
        </p:nvSpPr>
        <p:spPr>
          <a:xfrm>
            <a:off x="5140547" y="4200281"/>
            <a:ext cx="3054294" cy="360000"/>
          </a:xfrm>
          <a:prstGeom prst="rect">
            <a:avLst/>
          </a:prstGeom>
          <a:solidFill>
            <a:srgbClr val="B8D0EE"/>
          </a:solidFill>
          <a:ln>
            <a:noFill/>
          </a:ln>
        </p:spPr>
        <p:style>
          <a:lnRef idx="2">
            <a:schemeClr val="accent1">
              <a:shade val="50000"/>
            </a:schemeClr>
          </a:lnRef>
          <a:fillRef idx="1">
            <a:schemeClr val="accent1"/>
          </a:fillRef>
          <a:effectRef idx="0">
            <a:schemeClr val="accent1"/>
          </a:effectRef>
          <a:fontRef idx="minor">
            <a:schemeClr val="lt1"/>
          </a:fontRef>
        </p:style>
        <p:txBody>
          <a:bodyPr lIns="94596" tIns="47298" rIns="94596" bIns="47298" rtlCol="0" anchor="ctr"/>
          <a:lstStyle/>
          <a:p>
            <a:pPr algn="ctr"/>
            <a:r>
              <a:rPr lang="it-IT" sz="1200" b="1" dirty="0">
                <a:solidFill>
                  <a:schemeClr val="tx2">
                    <a:lumMod val="50000"/>
                  </a:schemeClr>
                </a:solidFill>
                <a:latin typeface="Arial" panose="020B0604020202020204" pitchFamily="34" charset="0"/>
                <a:cs typeface="Arial" panose="020B0604020202020204" pitchFamily="34" charset="0"/>
              </a:rPr>
              <a:t>Attività turistiche, ricreative e divulgative</a:t>
            </a:r>
          </a:p>
        </p:txBody>
      </p:sp>
      <p:sp>
        <p:nvSpPr>
          <p:cNvPr id="16" name="Rettangolo 15"/>
          <p:cNvSpPr/>
          <p:nvPr/>
        </p:nvSpPr>
        <p:spPr>
          <a:xfrm>
            <a:off x="5140547" y="3752157"/>
            <a:ext cx="3054294" cy="251236"/>
          </a:xfrm>
          <a:prstGeom prst="rect">
            <a:avLst/>
          </a:prstGeom>
          <a:solidFill>
            <a:srgbClr val="B8D0EE"/>
          </a:solidFill>
          <a:ln>
            <a:noFill/>
          </a:ln>
        </p:spPr>
        <p:style>
          <a:lnRef idx="2">
            <a:schemeClr val="accent1">
              <a:shade val="50000"/>
            </a:schemeClr>
          </a:lnRef>
          <a:fillRef idx="1">
            <a:schemeClr val="accent1"/>
          </a:fillRef>
          <a:effectRef idx="0">
            <a:schemeClr val="accent1"/>
          </a:effectRef>
          <a:fontRef idx="minor">
            <a:schemeClr val="lt1"/>
          </a:fontRef>
        </p:style>
        <p:txBody>
          <a:bodyPr lIns="94596" tIns="47298" rIns="94596" bIns="47298" rtlCol="0" anchor="ctr"/>
          <a:lstStyle/>
          <a:p>
            <a:pPr algn="ctr"/>
            <a:r>
              <a:rPr lang="it-IT" sz="1200" b="1" dirty="0">
                <a:solidFill>
                  <a:schemeClr val="tx2">
                    <a:lumMod val="50000"/>
                  </a:schemeClr>
                </a:solidFill>
                <a:latin typeface="Arial" panose="020B0604020202020204" pitchFamily="34" charset="0"/>
                <a:cs typeface="Arial" panose="020B0604020202020204" pitchFamily="34" charset="0"/>
              </a:rPr>
              <a:t>Assetto insediativo</a:t>
            </a:r>
          </a:p>
        </p:txBody>
      </p:sp>
      <p:sp>
        <p:nvSpPr>
          <p:cNvPr id="17" name="Rettangolo 16"/>
          <p:cNvSpPr/>
          <p:nvPr/>
        </p:nvSpPr>
        <p:spPr>
          <a:xfrm>
            <a:off x="5134841" y="1510202"/>
            <a:ext cx="3060000" cy="251236"/>
          </a:xfrm>
          <a:prstGeom prst="rect">
            <a:avLst/>
          </a:prstGeom>
          <a:solidFill>
            <a:srgbClr val="B8D0EE"/>
          </a:solidFill>
          <a:ln>
            <a:noFill/>
          </a:ln>
        </p:spPr>
        <p:style>
          <a:lnRef idx="2">
            <a:schemeClr val="accent1">
              <a:shade val="50000"/>
            </a:schemeClr>
          </a:lnRef>
          <a:fillRef idx="1">
            <a:schemeClr val="accent1"/>
          </a:fillRef>
          <a:effectRef idx="0">
            <a:schemeClr val="accent1"/>
          </a:effectRef>
          <a:fontRef idx="minor">
            <a:schemeClr val="lt1"/>
          </a:fontRef>
        </p:style>
        <p:txBody>
          <a:bodyPr lIns="94596" tIns="47298" rIns="94596" bIns="47298" rtlCol="0" anchor="ctr"/>
          <a:lstStyle/>
          <a:p>
            <a:pPr algn="ctr"/>
            <a:r>
              <a:rPr lang="it-IT" sz="1200" b="1" dirty="0">
                <a:solidFill>
                  <a:schemeClr val="tx2">
                    <a:lumMod val="50000"/>
                  </a:schemeClr>
                </a:solidFill>
                <a:latin typeface="Arial" panose="020B0604020202020204" pitchFamily="34" charset="0"/>
                <a:cs typeface="Arial" panose="020B0604020202020204" pitchFamily="34" charset="0"/>
              </a:rPr>
              <a:t>Acqua</a:t>
            </a:r>
          </a:p>
        </p:txBody>
      </p:sp>
      <p:sp>
        <p:nvSpPr>
          <p:cNvPr id="18" name="Rettangolo 17"/>
          <p:cNvSpPr/>
          <p:nvPr/>
        </p:nvSpPr>
        <p:spPr>
          <a:xfrm>
            <a:off x="5134841" y="1958593"/>
            <a:ext cx="3060000" cy="251236"/>
          </a:xfrm>
          <a:prstGeom prst="rect">
            <a:avLst/>
          </a:prstGeom>
          <a:solidFill>
            <a:srgbClr val="B8D0EE"/>
          </a:solidFill>
          <a:ln>
            <a:noFill/>
          </a:ln>
        </p:spPr>
        <p:style>
          <a:lnRef idx="2">
            <a:schemeClr val="accent1">
              <a:shade val="50000"/>
            </a:schemeClr>
          </a:lnRef>
          <a:fillRef idx="1">
            <a:schemeClr val="accent1"/>
          </a:fillRef>
          <a:effectRef idx="0">
            <a:schemeClr val="accent1"/>
          </a:effectRef>
          <a:fontRef idx="minor">
            <a:schemeClr val="lt1"/>
          </a:fontRef>
        </p:style>
        <p:txBody>
          <a:bodyPr lIns="94596" tIns="47298" rIns="94596" bIns="47298" rtlCol="0" anchor="ctr"/>
          <a:lstStyle/>
          <a:p>
            <a:pPr algn="ctr"/>
            <a:r>
              <a:rPr lang="it-IT" sz="1200" b="1" dirty="0">
                <a:solidFill>
                  <a:schemeClr val="tx2">
                    <a:lumMod val="50000"/>
                  </a:schemeClr>
                </a:solidFill>
                <a:latin typeface="Arial" panose="020B0604020202020204" pitchFamily="34" charset="0"/>
                <a:cs typeface="Arial" panose="020B0604020202020204" pitchFamily="34" charset="0"/>
              </a:rPr>
              <a:t>Rifiuti</a:t>
            </a:r>
          </a:p>
        </p:txBody>
      </p:sp>
      <p:sp>
        <p:nvSpPr>
          <p:cNvPr id="19" name="Rettangolo 18"/>
          <p:cNvSpPr/>
          <p:nvPr/>
        </p:nvSpPr>
        <p:spPr>
          <a:xfrm>
            <a:off x="5140548" y="2406984"/>
            <a:ext cx="3060000" cy="251236"/>
          </a:xfrm>
          <a:prstGeom prst="rect">
            <a:avLst/>
          </a:prstGeom>
          <a:solidFill>
            <a:srgbClr val="B8D0EE"/>
          </a:solidFill>
          <a:ln>
            <a:noFill/>
          </a:ln>
        </p:spPr>
        <p:style>
          <a:lnRef idx="2">
            <a:schemeClr val="accent1">
              <a:shade val="50000"/>
            </a:schemeClr>
          </a:lnRef>
          <a:fillRef idx="1">
            <a:schemeClr val="accent1"/>
          </a:fillRef>
          <a:effectRef idx="0">
            <a:schemeClr val="accent1"/>
          </a:effectRef>
          <a:fontRef idx="minor">
            <a:schemeClr val="lt1"/>
          </a:fontRef>
        </p:style>
        <p:txBody>
          <a:bodyPr lIns="94596" tIns="47298" rIns="94596" bIns="47298" rtlCol="0" anchor="ctr"/>
          <a:lstStyle/>
          <a:p>
            <a:pPr algn="ctr"/>
            <a:r>
              <a:rPr lang="it-IT" sz="1200" b="1" dirty="0">
                <a:solidFill>
                  <a:schemeClr val="tx2">
                    <a:lumMod val="50000"/>
                  </a:schemeClr>
                </a:solidFill>
                <a:latin typeface="Arial" panose="020B0604020202020204" pitchFamily="34" charset="0"/>
                <a:cs typeface="Arial" panose="020B0604020202020204" pitchFamily="34" charset="0"/>
              </a:rPr>
              <a:t>Suolo e geomorfologia marina</a:t>
            </a:r>
          </a:p>
        </p:txBody>
      </p:sp>
      <p:sp>
        <p:nvSpPr>
          <p:cNvPr id="20" name="Rettangolo 19"/>
          <p:cNvSpPr/>
          <p:nvPr/>
        </p:nvSpPr>
        <p:spPr>
          <a:xfrm>
            <a:off x="5140547" y="5204691"/>
            <a:ext cx="3054294" cy="360000"/>
          </a:xfrm>
          <a:prstGeom prst="rect">
            <a:avLst/>
          </a:prstGeom>
          <a:solidFill>
            <a:srgbClr val="B8D0EE"/>
          </a:solidFill>
          <a:ln>
            <a:noFill/>
          </a:ln>
        </p:spPr>
        <p:style>
          <a:lnRef idx="2">
            <a:schemeClr val="accent1">
              <a:shade val="50000"/>
            </a:schemeClr>
          </a:lnRef>
          <a:fillRef idx="1">
            <a:schemeClr val="accent1"/>
          </a:fillRef>
          <a:effectRef idx="0">
            <a:schemeClr val="accent1"/>
          </a:effectRef>
          <a:fontRef idx="minor">
            <a:schemeClr val="lt1"/>
          </a:fontRef>
        </p:style>
        <p:txBody>
          <a:bodyPr lIns="94596" tIns="47298" rIns="94596" bIns="47298" rtlCol="0" anchor="ctr"/>
          <a:lstStyle/>
          <a:p>
            <a:pPr algn="ctr"/>
            <a:r>
              <a:rPr lang="it-IT" sz="1200" b="1" dirty="0">
                <a:solidFill>
                  <a:schemeClr val="tx2">
                    <a:lumMod val="50000"/>
                  </a:schemeClr>
                </a:solidFill>
                <a:latin typeface="Arial" panose="020B0604020202020204" pitchFamily="34" charset="0"/>
                <a:cs typeface="Arial" panose="020B0604020202020204" pitchFamily="34" charset="0"/>
              </a:rPr>
              <a:t>Mobilità e accessibilità marina e terrestre</a:t>
            </a:r>
          </a:p>
        </p:txBody>
      </p:sp>
      <p:sp>
        <p:nvSpPr>
          <p:cNvPr id="21" name="Rettangolo 20"/>
          <p:cNvSpPr/>
          <p:nvPr/>
        </p:nvSpPr>
        <p:spPr>
          <a:xfrm>
            <a:off x="5140547" y="4756868"/>
            <a:ext cx="3054294" cy="251236"/>
          </a:xfrm>
          <a:prstGeom prst="rect">
            <a:avLst/>
          </a:prstGeom>
          <a:solidFill>
            <a:srgbClr val="B8D0EE"/>
          </a:solidFill>
          <a:ln>
            <a:noFill/>
          </a:ln>
        </p:spPr>
        <p:style>
          <a:lnRef idx="2">
            <a:schemeClr val="accent1">
              <a:shade val="50000"/>
            </a:schemeClr>
          </a:lnRef>
          <a:fillRef idx="1">
            <a:schemeClr val="accent1"/>
          </a:fillRef>
          <a:effectRef idx="0">
            <a:schemeClr val="accent1"/>
          </a:effectRef>
          <a:fontRef idx="minor">
            <a:schemeClr val="lt1"/>
          </a:fontRef>
        </p:style>
        <p:txBody>
          <a:bodyPr lIns="94596" tIns="47298" rIns="94596" bIns="47298" rtlCol="0" anchor="ctr"/>
          <a:lstStyle/>
          <a:p>
            <a:pPr algn="ctr"/>
            <a:r>
              <a:rPr lang="it-IT" sz="1200" b="1" dirty="0">
                <a:solidFill>
                  <a:schemeClr val="tx2">
                    <a:lumMod val="50000"/>
                  </a:schemeClr>
                </a:solidFill>
                <a:latin typeface="Arial" panose="020B0604020202020204" pitchFamily="34" charset="0"/>
                <a:cs typeface="Arial" panose="020B0604020202020204" pitchFamily="34" charset="0"/>
              </a:rPr>
              <a:t>Pesca e altre attività produttive</a:t>
            </a:r>
          </a:p>
        </p:txBody>
      </p:sp>
      <p:sp>
        <p:nvSpPr>
          <p:cNvPr id="22" name="Rettangolo 21"/>
          <p:cNvSpPr/>
          <p:nvPr/>
        </p:nvSpPr>
        <p:spPr>
          <a:xfrm>
            <a:off x="5140547" y="5763923"/>
            <a:ext cx="3054294" cy="251236"/>
          </a:xfrm>
          <a:prstGeom prst="rect">
            <a:avLst/>
          </a:prstGeom>
          <a:solidFill>
            <a:srgbClr val="B8D0EE"/>
          </a:solidFill>
          <a:ln>
            <a:noFill/>
          </a:ln>
        </p:spPr>
        <p:style>
          <a:lnRef idx="2">
            <a:schemeClr val="accent1">
              <a:shade val="50000"/>
            </a:schemeClr>
          </a:lnRef>
          <a:fillRef idx="1">
            <a:schemeClr val="accent1"/>
          </a:fillRef>
          <a:effectRef idx="0">
            <a:schemeClr val="accent1"/>
          </a:effectRef>
          <a:fontRef idx="minor">
            <a:schemeClr val="lt1"/>
          </a:fontRef>
        </p:style>
        <p:txBody>
          <a:bodyPr lIns="94596" tIns="47298" rIns="94596" bIns="47298" rtlCol="0" anchor="ctr"/>
          <a:lstStyle/>
          <a:p>
            <a:pPr algn="ctr"/>
            <a:r>
              <a:rPr lang="it-IT" sz="1200" b="1" dirty="0">
                <a:solidFill>
                  <a:schemeClr val="tx2">
                    <a:lumMod val="50000"/>
                  </a:schemeClr>
                </a:solidFill>
                <a:latin typeface="Arial" panose="020B0604020202020204" pitchFamily="34" charset="0"/>
                <a:cs typeface="Arial" panose="020B0604020202020204" pitchFamily="34" charset="0"/>
              </a:rPr>
              <a:t>Energia e rumore</a:t>
            </a:r>
          </a:p>
        </p:txBody>
      </p:sp>
      <p:sp>
        <p:nvSpPr>
          <p:cNvPr id="23" name="Rettangolo 22"/>
          <p:cNvSpPr/>
          <p:nvPr/>
        </p:nvSpPr>
        <p:spPr>
          <a:xfrm>
            <a:off x="5140548" y="1061047"/>
            <a:ext cx="3060000" cy="252000"/>
          </a:xfrm>
          <a:prstGeom prst="rect">
            <a:avLst/>
          </a:prstGeom>
          <a:solidFill>
            <a:srgbClr val="B8D0EE"/>
          </a:solidFill>
          <a:ln>
            <a:noFill/>
          </a:ln>
        </p:spPr>
        <p:style>
          <a:lnRef idx="2">
            <a:schemeClr val="accent1">
              <a:shade val="50000"/>
            </a:schemeClr>
          </a:lnRef>
          <a:fillRef idx="1">
            <a:schemeClr val="accent1"/>
          </a:fillRef>
          <a:effectRef idx="0">
            <a:schemeClr val="accent1"/>
          </a:effectRef>
          <a:fontRef idx="minor">
            <a:schemeClr val="lt1"/>
          </a:fontRef>
        </p:style>
        <p:txBody>
          <a:bodyPr lIns="94596" tIns="47298" rIns="94596" bIns="47298" rtlCol="0" anchor="ctr"/>
          <a:lstStyle/>
          <a:p>
            <a:pPr algn="ctr"/>
            <a:r>
              <a:rPr lang="it-IT" sz="1200" b="1" dirty="0">
                <a:solidFill>
                  <a:schemeClr val="tx2">
                    <a:lumMod val="50000"/>
                  </a:schemeClr>
                </a:solidFill>
                <a:latin typeface="Arial" panose="020B0604020202020204" pitchFamily="34" charset="0"/>
                <a:cs typeface="Arial" panose="020B0604020202020204" pitchFamily="34" charset="0"/>
              </a:rPr>
              <a:t>Aria</a:t>
            </a:r>
          </a:p>
        </p:txBody>
      </p:sp>
      <p:sp>
        <p:nvSpPr>
          <p:cNvPr id="24" name="CasellaDiTesto 23"/>
          <p:cNvSpPr txBox="1"/>
          <p:nvPr/>
        </p:nvSpPr>
        <p:spPr>
          <a:xfrm>
            <a:off x="1705452" y="3219503"/>
            <a:ext cx="2322576" cy="418726"/>
          </a:xfrm>
          <a:prstGeom prst="rect">
            <a:avLst/>
          </a:prstGeom>
          <a:solidFill>
            <a:srgbClr val="73A2DB"/>
          </a:solidFill>
          <a:ln>
            <a:noFill/>
          </a:ln>
        </p:spPr>
        <p:style>
          <a:lnRef idx="2">
            <a:schemeClr val="accent1">
              <a:shade val="50000"/>
            </a:schemeClr>
          </a:lnRef>
          <a:fillRef idx="1">
            <a:schemeClr val="accent1"/>
          </a:fillRef>
          <a:effectRef idx="0">
            <a:schemeClr val="accent1"/>
          </a:effectRef>
          <a:fontRef idx="minor">
            <a:schemeClr val="lt1"/>
          </a:fontRef>
        </p:style>
        <p:txBody>
          <a:bodyPr lIns="94596" tIns="47298" rIns="94596" bIns="47298" rtlCol="0" anchor="ctr"/>
          <a:lstStyle>
            <a:defPPr>
              <a:defRPr lang="it-IT"/>
            </a:defPPr>
            <a:lvl1pPr algn="ctr">
              <a:defRPr sz="1200">
                <a:solidFill>
                  <a:schemeClr val="lt1"/>
                </a:solidFill>
                <a:latin typeface="Montserrat" pitchFamily="50"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it-IT" b="1" dirty="0">
                <a:solidFill>
                  <a:schemeClr val="tx2">
                    <a:lumMod val="50000"/>
                  </a:schemeClr>
                </a:solidFill>
                <a:latin typeface="Arial" panose="020B0604020202020204" pitchFamily="34" charset="0"/>
                <a:cs typeface="Arial" panose="020B0604020202020204" pitchFamily="34" charset="0"/>
              </a:rPr>
              <a:t>Le componenti ambientali</a:t>
            </a:r>
          </a:p>
        </p:txBody>
      </p:sp>
      <p:cxnSp>
        <p:nvCxnSpPr>
          <p:cNvPr id="6" name="Connettore a gomito 5">
            <a:extLst>
              <a:ext uri="{FF2B5EF4-FFF2-40B4-BE49-F238E27FC236}">
                <a16:creationId xmlns:a16="http://schemas.microsoft.com/office/drawing/2014/main" id="{9E0DB734-DBCB-4724-99E3-FE1FA6D80661}"/>
              </a:ext>
            </a:extLst>
          </p:cNvPr>
          <p:cNvCxnSpPr>
            <a:cxnSpLocks/>
            <a:stCxn id="24" idx="3"/>
            <a:endCxn id="23" idx="1"/>
          </p:cNvCxnSpPr>
          <p:nvPr/>
        </p:nvCxnSpPr>
        <p:spPr>
          <a:xfrm flipV="1">
            <a:off x="4028028" y="1187047"/>
            <a:ext cx="1112520" cy="2241819"/>
          </a:xfrm>
          <a:prstGeom prst="bentConnector3">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5" name="Connettore a gomito 24">
            <a:extLst>
              <a:ext uri="{FF2B5EF4-FFF2-40B4-BE49-F238E27FC236}">
                <a16:creationId xmlns:a16="http://schemas.microsoft.com/office/drawing/2014/main" id="{43E1036A-7C3D-45E1-A78C-E1448218D74E}"/>
              </a:ext>
            </a:extLst>
          </p:cNvPr>
          <p:cNvCxnSpPr>
            <a:cxnSpLocks/>
            <a:stCxn id="24" idx="3"/>
            <a:endCxn id="17" idx="1"/>
          </p:cNvCxnSpPr>
          <p:nvPr/>
        </p:nvCxnSpPr>
        <p:spPr>
          <a:xfrm flipV="1">
            <a:off x="4028028" y="1635820"/>
            <a:ext cx="1106813" cy="1793046"/>
          </a:xfrm>
          <a:prstGeom prst="bentConnector3">
            <a:avLst>
              <a:gd name="adj1" fmla="val 50001"/>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6" name="Connettore a gomito 25">
            <a:extLst>
              <a:ext uri="{FF2B5EF4-FFF2-40B4-BE49-F238E27FC236}">
                <a16:creationId xmlns:a16="http://schemas.microsoft.com/office/drawing/2014/main" id="{80D57127-D083-4C98-8BCD-9781C6219DFA}"/>
              </a:ext>
            </a:extLst>
          </p:cNvPr>
          <p:cNvCxnSpPr>
            <a:cxnSpLocks/>
            <a:stCxn id="24" idx="3"/>
            <a:endCxn id="18" idx="1"/>
          </p:cNvCxnSpPr>
          <p:nvPr/>
        </p:nvCxnSpPr>
        <p:spPr>
          <a:xfrm flipV="1">
            <a:off x="4028028" y="2084211"/>
            <a:ext cx="1106813" cy="1344655"/>
          </a:xfrm>
          <a:prstGeom prst="bentConnector3">
            <a:avLst>
              <a:gd name="adj1" fmla="val 50000"/>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7" name="Connettore a gomito 26">
            <a:extLst>
              <a:ext uri="{FF2B5EF4-FFF2-40B4-BE49-F238E27FC236}">
                <a16:creationId xmlns:a16="http://schemas.microsoft.com/office/drawing/2014/main" id="{394A395B-2936-4CD3-92DD-9DC3FBE1754E}"/>
              </a:ext>
            </a:extLst>
          </p:cNvPr>
          <p:cNvCxnSpPr>
            <a:cxnSpLocks/>
            <a:stCxn id="24" idx="3"/>
            <a:endCxn id="19" idx="1"/>
          </p:cNvCxnSpPr>
          <p:nvPr/>
        </p:nvCxnSpPr>
        <p:spPr>
          <a:xfrm flipV="1">
            <a:off x="4028028" y="2532602"/>
            <a:ext cx="1112520" cy="896264"/>
          </a:xfrm>
          <a:prstGeom prst="bentConnector3">
            <a:avLst>
              <a:gd name="adj1" fmla="val 50000"/>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8" name="Connettore a gomito 27">
            <a:extLst>
              <a:ext uri="{FF2B5EF4-FFF2-40B4-BE49-F238E27FC236}">
                <a16:creationId xmlns:a16="http://schemas.microsoft.com/office/drawing/2014/main" id="{73A5F6C2-D108-4A89-806B-188EE969A4D1}"/>
              </a:ext>
            </a:extLst>
          </p:cNvPr>
          <p:cNvCxnSpPr>
            <a:cxnSpLocks/>
            <a:stCxn id="24" idx="3"/>
            <a:endCxn id="10" idx="1"/>
          </p:cNvCxnSpPr>
          <p:nvPr/>
        </p:nvCxnSpPr>
        <p:spPr>
          <a:xfrm flipV="1">
            <a:off x="4028028" y="2980993"/>
            <a:ext cx="1112520" cy="447873"/>
          </a:xfrm>
          <a:prstGeom prst="bentConnector3">
            <a:avLst>
              <a:gd name="adj1" fmla="val 50000"/>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9" name="Connettore a gomito 28">
            <a:extLst>
              <a:ext uri="{FF2B5EF4-FFF2-40B4-BE49-F238E27FC236}">
                <a16:creationId xmlns:a16="http://schemas.microsoft.com/office/drawing/2014/main" id="{63029F25-46E3-4B88-918E-D329B995C730}"/>
              </a:ext>
            </a:extLst>
          </p:cNvPr>
          <p:cNvCxnSpPr>
            <a:cxnSpLocks/>
            <a:stCxn id="24" idx="3"/>
            <a:endCxn id="11" idx="1"/>
          </p:cNvCxnSpPr>
          <p:nvPr/>
        </p:nvCxnSpPr>
        <p:spPr>
          <a:xfrm>
            <a:off x="4028028" y="3428866"/>
            <a:ext cx="1112520" cy="518"/>
          </a:xfrm>
          <a:prstGeom prst="bentConnector3">
            <a:avLst>
              <a:gd name="adj1" fmla="val 50000"/>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30" name="Connettore a gomito 29">
            <a:extLst>
              <a:ext uri="{FF2B5EF4-FFF2-40B4-BE49-F238E27FC236}">
                <a16:creationId xmlns:a16="http://schemas.microsoft.com/office/drawing/2014/main" id="{C7F218F9-B07E-4045-B77F-34B67CB9DDB1}"/>
              </a:ext>
            </a:extLst>
          </p:cNvPr>
          <p:cNvCxnSpPr>
            <a:cxnSpLocks/>
            <a:stCxn id="24" idx="3"/>
            <a:endCxn id="16" idx="1"/>
          </p:cNvCxnSpPr>
          <p:nvPr/>
        </p:nvCxnSpPr>
        <p:spPr>
          <a:xfrm>
            <a:off x="4028028" y="3428866"/>
            <a:ext cx="1112519" cy="448909"/>
          </a:xfrm>
          <a:prstGeom prst="bentConnector3">
            <a:avLst>
              <a:gd name="adj1" fmla="val 50000"/>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31" name="Connettore a gomito 30">
            <a:extLst>
              <a:ext uri="{FF2B5EF4-FFF2-40B4-BE49-F238E27FC236}">
                <a16:creationId xmlns:a16="http://schemas.microsoft.com/office/drawing/2014/main" id="{4A795D90-9DE9-475F-BAD9-4F013564FCA1}"/>
              </a:ext>
            </a:extLst>
          </p:cNvPr>
          <p:cNvCxnSpPr>
            <a:cxnSpLocks/>
            <a:stCxn id="24" idx="3"/>
            <a:endCxn id="12" idx="1"/>
          </p:cNvCxnSpPr>
          <p:nvPr/>
        </p:nvCxnSpPr>
        <p:spPr>
          <a:xfrm>
            <a:off x="4028028" y="3428866"/>
            <a:ext cx="1112519" cy="951415"/>
          </a:xfrm>
          <a:prstGeom prst="bentConnector3">
            <a:avLst>
              <a:gd name="adj1" fmla="val 50000"/>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32" name="Connettore a gomito 31">
            <a:extLst>
              <a:ext uri="{FF2B5EF4-FFF2-40B4-BE49-F238E27FC236}">
                <a16:creationId xmlns:a16="http://schemas.microsoft.com/office/drawing/2014/main" id="{162602AE-C784-43F7-B4D8-E4EE573CAE9B}"/>
              </a:ext>
            </a:extLst>
          </p:cNvPr>
          <p:cNvCxnSpPr>
            <a:cxnSpLocks/>
            <a:stCxn id="21" idx="1"/>
            <a:endCxn id="24" idx="3"/>
          </p:cNvCxnSpPr>
          <p:nvPr/>
        </p:nvCxnSpPr>
        <p:spPr>
          <a:xfrm rot="10800000">
            <a:off x="4028029" y="3428866"/>
            <a:ext cx="1112519" cy="1453620"/>
          </a:xfrm>
          <a:prstGeom prst="bentConnector3">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33" name="Connettore a gomito 32">
            <a:extLst>
              <a:ext uri="{FF2B5EF4-FFF2-40B4-BE49-F238E27FC236}">
                <a16:creationId xmlns:a16="http://schemas.microsoft.com/office/drawing/2014/main" id="{E97BEDD7-59FE-4F69-867F-2F5B598F290B}"/>
              </a:ext>
            </a:extLst>
          </p:cNvPr>
          <p:cNvCxnSpPr>
            <a:cxnSpLocks/>
            <a:stCxn id="24" idx="3"/>
            <a:endCxn id="20" idx="1"/>
          </p:cNvCxnSpPr>
          <p:nvPr/>
        </p:nvCxnSpPr>
        <p:spPr>
          <a:xfrm>
            <a:off x="4028028" y="3428866"/>
            <a:ext cx="1112519" cy="1955825"/>
          </a:xfrm>
          <a:prstGeom prst="bentConnector3">
            <a:avLst>
              <a:gd name="adj1" fmla="val 50000"/>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34" name="Connettore a gomito 33">
            <a:extLst>
              <a:ext uri="{FF2B5EF4-FFF2-40B4-BE49-F238E27FC236}">
                <a16:creationId xmlns:a16="http://schemas.microsoft.com/office/drawing/2014/main" id="{9A7C132B-48A2-47D8-BA25-B5096EDA8E43}"/>
              </a:ext>
            </a:extLst>
          </p:cNvPr>
          <p:cNvCxnSpPr>
            <a:cxnSpLocks/>
            <a:stCxn id="24" idx="3"/>
            <a:endCxn id="22" idx="1"/>
          </p:cNvCxnSpPr>
          <p:nvPr/>
        </p:nvCxnSpPr>
        <p:spPr>
          <a:xfrm>
            <a:off x="4028028" y="3428866"/>
            <a:ext cx="1112519" cy="2460675"/>
          </a:xfrm>
          <a:prstGeom prst="bentConnector3">
            <a:avLst>
              <a:gd name="adj1" fmla="val 50000"/>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68" name="Titolo 67">
            <a:extLst>
              <a:ext uri="{FF2B5EF4-FFF2-40B4-BE49-F238E27FC236}">
                <a16:creationId xmlns:a16="http://schemas.microsoft.com/office/drawing/2014/main" id="{2B2F5F43-FFF6-4FFC-B065-DB69A8A3412C}"/>
              </a:ext>
            </a:extLst>
          </p:cNvPr>
          <p:cNvSpPr>
            <a:spLocks noGrp="1"/>
          </p:cNvSpPr>
          <p:nvPr>
            <p:ph type="title"/>
          </p:nvPr>
        </p:nvSpPr>
        <p:spPr>
          <a:xfrm>
            <a:off x="874888" y="41262"/>
            <a:ext cx="8156222" cy="316800"/>
          </a:xfrm>
        </p:spPr>
        <p:txBody>
          <a:bodyPr/>
          <a:lstStyle/>
          <a:p>
            <a:r>
              <a:rPr lang="it-IT" dirty="0"/>
              <a:t>La metodologia</a:t>
            </a:r>
            <a:endParaRPr lang="en-GB" dirty="0"/>
          </a:p>
        </p:txBody>
      </p:sp>
      <p:sp>
        <p:nvSpPr>
          <p:cNvPr id="36" name="CasellaDiTesto 35"/>
          <p:cNvSpPr txBox="1"/>
          <p:nvPr/>
        </p:nvSpPr>
        <p:spPr>
          <a:xfrm>
            <a:off x="1" y="358062"/>
            <a:ext cx="7096836" cy="307777"/>
          </a:xfrm>
          <a:prstGeom prst="rect">
            <a:avLst/>
          </a:prstGeom>
          <a:noFill/>
        </p:spPr>
        <p:txBody>
          <a:bodyPr wrap="square" rtlCol="0">
            <a:spAutoFit/>
          </a:bodyPr>
          <a:lstStyle/>
          <a:p>
            <a:r>
              <a:rPr lang="it-IT" sz="1400" b="1" dirty="0">
                <a:solidFill>
                  <a:schemeClr val="bg1"/>
                </a:solidFill>
                <a:latin typeface="Arial" panose="020B0604020202020204" pitchFamily="34" charset="0"/>
                <a:cs typeface="Arial" panose="020B0604020202020204" pitchFamily="34" charset="0"/>
              </a:rPr>
              <a:t>L’analisi ambientale</a:t>
            </a:r>
            <a:endParaRPr lang="en-GB" sz="1400" b="1" dirty="0">
              <a:solidFill>
                <a:schemeClr val="bg1"/>
              </a:solidFill>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0D29E54F-0A39-4EAB-BD1B-CDD8AE6084C2}"/>
              </a:ext>
            </a:extLst>
          </p:cNvPr>
          <p:cNvSpPr/>
          <p:nvPr/>
        </p:nvSpPr>
        <p:spPr>
          <a:xfrm>
            <a:off x="0" y="6794500"/>
            <a:ext cx="2286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53700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500"/>
                                        <p:tgtEl>
                                          <p:spTgt spid="29"/>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fade">
                                      <p:cBhvr>
                                        <p:cTn id="84" dur="500"/>
                                        <p:tgtEl>
                                          <p:spTgt spid="3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500"/>
                                        <p:tgtEl>
                                          <p:spTgt spid="20"/>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34"/>
                                        </p:tgtEl>
                                        <p:attrNameLst>
                                          <p:attrName>style.visibility</p:attrName>
                                        </p:attrNameLst>
                                      </p:cBhvr>
                                      <p:to>
                                        <p:strVal val="visible"/>
                                      </p:to>
                                    </p:set>
                                    <p:animEffect transition="in" filter="fade">
                                      <p:cBhvr>
                                        <p:cTn id="92" dur="500"/>
                                        <p:tgtEl>
                                          <p:spTgt spid="34"/>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fade">
                                      <p:cBhvr>
                                        <p:cTn id="9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ccia a destra 24"/>
          <p:cNvSpPr/>
          <p:nvPr/>
        </p:nvSpPr>
        <p:spPr>
          <a:xfrm>
            <a:off x="3653778" y="1020104"/>
            <a:ext cx="587796" cy="228587"/>
          </a:xfrm>
          <a:prstGeom prst="rightArrow">
            <a:avLst/>
          </a:prstGeom>
          <a:solidFill>
            <a:srgbClr val="00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200"/>
          </a:p>
        </p:txBody>
      </p:sp>
      <p:sp>
        <p:nvSpPr>
          <p:cNvPr id="26" name="Rettangolo 25"/>
          <p:cNvSpPr/>
          <p:nvPr/>
        </p:nvSpPr>
        <p:spPr>
          <a:xfrm>
            <a:off x="1986422" y="899340"/>
            <a:ext cx="1714239" cy="461665"/>
          </a:xfrm>
          <a:prstGeom prst="rect">
            <a:avLst/>
          </a:prstGeom>
          <a:ln>
            <a:noFill/>
          </a:ln>
        </p:spPr>
        <p:txBody>
          <a:bodyPr wrap="square">
            <a:spAutoFit/>
          </a:bodyPr>
          <a:lstStyle/>
          <a:p>
            <a:r>
              <a:rPr lang="it-IT" sz="1200" dirty="0">
                <a:latin typeface="Arial" panose="020B0604020202020204" pitchFamily="34" charset="0"/>
                <a:cs typeface="Arial" panose="020B0604020202020204" pitchFamily="34" charset="0"/>
              </a:rPr>
              <a:t>Componente ambientale</a:t>
            </a:r>
          </a:p>
        </p:txBody>
      </p:sp>
      <p:sp>
        <p:nvSpPr>
          <p:cNvPr id="27" name="Freccia a destra 26"/>
          <p:cNvSpPr/>
          <p:nvPr/>
        </p:nvSpPr>
        <p:spPr>
          <a:xfrm>
            <a:off x="3653778" y="1703716"/>
            <a:ext cx="587796" cy="228562"/>
          </a:xfrm>
          <a:prstGeom prst="rightArrow">
            <a:avLst/>
          </a:prstGeom>
          <a:solidFill>
            <a:srgbClr val="00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200"/>
          </a:p>
        </p:txBody>
      </p:sp>
      <p:sp>
        <p:nvSpPr>
          <p:cNvPr id="28" name="Freccia a destra 27"/>
          <p:cNvSpPr/>
          <p:nvPr/>
        </p:nvSpPr>
        <p:spPr>
          <a:xfrm>
            <a:off x="3653777" y="4326586"/>
            <a:ext cx="587796" cy="228562"/>
          </a:xfrm>
          <a:prstGeom prst="rightArrow">
            <a:avLst/>
          </a:prstGeom>
          <a:solidFill>
            <a:srgbClr val="00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200"/>
          </a:p>
        </p:txBody>
      </p:sp>
      <p:sp>
        <p:nvSpPr>
          <p:cNvPr id="29" name="Freccia a destra 28"/>
          <p:cNvSpPr/>
          <p:nvPr/>
        </p:nvSpPr>
        <p:spPr>
          <a:xfrm>
            <a:off x="3653777" y="5018029"/>
            <a:ext cx="587796" cy="228562"/>
          </a:xfrm>
          <a:prstGeom prst="rightArrow">
            <a:avLst/>
          </a:prstGeom>
          <a:solidFill>
            <a:srgbClr val="00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200" dirty="0"/>
          </a:p>
        </p:txBody>
      </p:sp>
      <p:sp>
        <p:nvSpPr>
          <p:cNvPr id="30" name="Rettangolo 29"/>
          <p:cNvSpPr/>
          <p:nvPr/>
        </p:nvSpPr>
        <p:spPr>
          <a:xfrm>
            <a:off x="1992576" y="1494832"/>
            <a:ext cx="1714239" cy="646331"/>
          </a:xfrm>
          <a:prstGeom prst="rect">
            <a:avLst/>
          </a:prstGeom>
          <a:ln>
            <a:noFill/>
          </a:ln>
        </p:spPr>
        <p:txBody>
          <a:bodyPr wrap="square" anchor="ctr">
            <a:spAutoFit/>
          </a:bodyPr>
          <a:lstStyle/>
          <a:p>
            <a:r>
              <a:rPr lang="it-IT" sz="1200" dirty="0">
                <a:latin typeface="Arial" panose="020B0604020202020204" pitchFamily="34" charset="0"/>
                <a:cs typeface="Arial" panose="020B0604020202020204" pitchFamily="34" charset="0"/>
              </a:rPr>
              <a:t>Descrizione della componente da esaminare</a:t>
            </a:r>
          </a:p>
        </p:txBody>
      </p:sp>
      <p:sp>
        <p:nvSpPr>
          <p:cNvPr id="31" name="Rettangolo 30"/>
          <p:cNvSpPr/>
          <p:nvPr/>
        </p:nvSpPr>
        <p:spPr>
          <a:xfrm>
            <a:off x="1992575" y="4213225"/>
            <a:ext cx="1714239" cy="461665"/>
          </a:xfrm>
          <a:prstGeom prst="rect">
            <a:avLst/>
          </a:prstGeom>
          <a:ln>
            <a:noFill/>
          </a:ln>
        </p:spPr>
        <p:txBody>
          <a:bodyPr wrap="square" anchor="ctr">
            <a:spAutoFit/>
          </a:bodyPr>
          <a:lstStyle/>
          <a:p>
            <a:r>
              <a:rPr lang="it-IT" sz="1200" dirty="0">
                <a:latin typeface="Arial" panose="020B0604020202020204" pitchFamily="34" charset="0"/>
                <a:cs typeface="Arial" panose="020B0604020202020204" pitchFamily="34" charset="0"/>
              </a:rPr>
              <a:t>Aspetto da esaminare e breve descrizione</a:t>
            </a:r>
          </a:p>
        </p:txBody>
      </p:sp>
      <p:sp>
        <p:nvSpPr>
          <p:cNvPr id="32" name="Rettangolo 31"/>
          <p:cNvSpPr/>
          <p:nvPr/>
        </p:nvSpPr>
        <p:spPr>
          <a:xfrm>
            <a:off x="1992575" y="4988424"/>
            <a:ext cx="1714239" cy="287771"/>
          </a:xfrm>
          <a:prstGeom prst="rect">
            <a:avLst/>
          </a:prstGeom>
          <a:ln>
            <a:noFill/>
          </a:ln>
        </p:spPr>
        <p:txBody>
          <a:bodyPr wrap="square">
            <a:spAutoFit/>
          </a:bodyPr>
          <a:lstStyle/>
          <a:p>
            <a:pPr marL="259175" indent="-259175"/>
            <a:r>
              <a:rPr lang="it-IT" sz="1200" dirty="0">
                <a:latin typeface="Arial" panose="020B0604020202020204" pitchFamily="34" charset="0"/>
                <a:cs typeface="Arial" panose="020B0604020202020204" pitchFamily="34" charset="0"/>
              </a:rPr>
              <a:t>Indicatori</a:t>
            </a:r>
          </a:p>
        </p:txBody>
      </p:sp>
      <p:sp>
        <p:nvSpPr>
          <p:cNvPr id="33" name="Freccia a destra 32"/>
          <p:cNvSpPr/>
          <p:nvPr/>
        </p:nvSpPr>
        <p:spPr>
          <a:xfrm>
            <a:off x="3653778" y="2954955"/>
            <a:ext cx="587796" cy="228562"/>
          </a:xfrm>
          <a:prstGeom prst="rightArrow">
            <a:avLst/>
          </a:prstGeom>
          <a:solidFill>
            <a:srgbClr val="00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200"/>
          </a:p>
        </p:txBody>
      </p:sp>
      <p:sp>
        <p:nvSpPr>
          <p:cNvPr id="34" name="Rettangolo 33"/>
          <p:cNvSpPr/>
          <p:nvPr/>
        </p:nvSpPr>
        <p:spPr>
          <a:xfrm>
            <a:off x="1992576" y="2925351"/>
            <a:ext cx="1714239" cy="461665"/>
          </a:xfrm>
          <a:prstGeom prst="rect">
            <a:avLst/>
          </a:prstGeom>
          <a:ln>
            <a:noFill/>
          </a:ln>
        </p:spPr>
        <p:txBody>
          <a:bodyPr wrap="square">
            <a:spAutoFit/>
          </a:bodyPr>
          <a:lstStyle/>
          <a:p>
            <a:r>
              <a:rPr lang="it-IT" sz="1200" dirty="0" err="1">
                <a:latin typeface="Arial" panose="020B0604020202020204" pitchFamily="34" charset="0"/>
                <a:cs typeface="Arial" panose="020B0604020202020204" pitchFamily="34" charset="0"/>
              </a:rPr>
              <a:t>Tematismo</a:t>
            </a:r>
            <a:r>
              <a:rPr lang="it-IT" sz="1200" dirty="0">
                <a:latin typeface="Arial" panose="020B0604020202020204" pitchFamily="34" charset="0"/>
                <a:cs typeface="Arial" panose="020B0604020202020204" pitchFamily="34" charset="0"/>
              </a:rPr>
              <a:t> da esaminare</a:t>
            </a:r>
          </a:p>
        </p:txBody>
      </p:sp>
      <p:sp>
        <p:nvSpPr>
          <p:cNvPr id="35" name="Freccia a destra 34"/>
          <p:cNvSpPr/>
          <p:nvPr/>
        </p:nvSpPr>
        <p:spPr>
          <a:xfrm>
            <a:off x="3653777" y="5285583"/>
            <a:ext cx="587796" cy="228562"/>
          </a:xfrm>
          <a:prstGeom prst="rightArrow">
            <a:avLst/>
          </a:prstGeom>
          <a:solidFill>
            <a:srgbClr val="00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200"/>
          </a:p>
        </p:txBody>
      </p:sp>
      <p:sp>
        <p:nvSpPr>
          <p:cNvPr id="36" name="Rettangolo 35"/>
          <p:cNvSpPr/>
          <p:nvPr/>
        </p:nvSpPr>
        <p:spPr>
          <a:xfrm>
            <a:off x="1992574" y="5255979"/>
            <a:ext cx="1701936" cy="287771"/>
          </a:xfrm>
          <a:prstGeom prst="rect">
            <a:avLst/>
          </a:prstGeom>
          <a:ln>
            <a:noFill/>
          </a:ln>
        </p:spPr>
        <p:txBody>
          <a:bodyPr wrap="square">
            <a:spAutoFit/>
          </a:bodyPr>
          <a:lstStyle/>
          <a:p>
            <a:pPr marL="259175" indent="-259175"/>
            <a:r>
              <a:rPr lang="it-IT" sz="1200" dirty="0">
                <a:latin typeface="Arial" panose="020B0604020202020204" pitchFamily="34" charset="0"/>
                <a:cs typeface="Arial" panose="020B0604020202020204" pitchFamily="34" charset="0"/>
              </a:rPr>
              <a:t>Fonti</a:t>
            </a:r>
          </a:p>
        </p:txBody>
      </p:sp>
      <p:sp>
        <p:nvSpPr>
          <p:cNvPr id="2" name="Titolo 1">
            <a:extLst>
              <a:ext uri="{FF2B5EF4-FFF2-40B4-BE49-F238E27FC236}">
                <a16:creationId xmlns:a16="http://schemas.microsoft.com/office/drawing/2014/main" id="{83B8A7B0-15CA-4EB3-BB69-DFCED52DD0B6}"/>
              </a:ext>
            </a:extLst>
          </p:cNvPr>
          <p:cNvSpPr>
            <a:spLocks noGrp="1"/>
          </p:cNvSpPr>
          <p:nvPr>
            <p:ph type="title"/>
          </p:nvPr>
        </p:nvSpPr>
        <p:spPr>
          <a:xfrm>
            <a:off x="874888" y="41262"/>
            <a:ext cx="8156222" cy="316800"/>
          </a:xfrm>
        </p:spPr>
        <p:txBody>
          <a:bodyPr>
            <a:normAutofit/>
          </a:bodyPr>
          <a:lstStyle/>
          <a:p>
            <a:r>
              <a:rPr lang="it-IT" sz="1451" dirty="0"/>
              <a:t>La metodologia</a:t>
            </a:r>
            <a:endParaRPr lang="en-GB" dirty="0"/>
          </a:p>
        </p:txBody>
      </p:sp>
      <p:graphicFrame>
        <p:nvGraphicFramePr>
          <p:cNvPr id="6" name="Tabella 5">
            <a:extLst>
              <a:ext uri="{FF2B5EF4-FFF2-40B4-BE49-F238E27FC236}">
                <a16:creationId xmlns:a16="http://schemas.microsoft.com/office/drawing/2014/main" id="{698F868B-F8CF-4C5C-8339-1F03243EEB18}"/>
              </a:ext>
            </a:extLst>
          </p:cNvPr>
          <p:cNvGraphicFramePr>
            <a:graphicFrameLocks noGrp="1"/>
          </p:cNvGraphicFramePr>
          <p:nvPr>
            <p:extLst>
              <p:ext uri="{D42A27DB-BD31-4B8C-83A1-F6EECF244321}">
                <p14:modId xmlns:p14="http://schemas.microsoft.com/office/powerpoint/2010/main" val="2583552285"/>
              </p:ext>
            </p:extLst>
          </p:nvPr>
        </p:nvGraphicFramePr>
        <p:xfrm>
          <a:off x="4661209" y="951515"/>
          <a:ext cx="3834643" cy="1764000"/>
        </p:xfrm>
        <a:graphic>
          <a:graphicData uri="http://schemas.openxmlformats.org/drawingml/2006/table">
            <a:tbl>
              <a:tblPr firstRow="1" firstCol="1" bandRow="1"/>
              <a:tblGrid>
                <a:gridCol w="3834643">
                  <a:extLst>
                    <a:ext uri="{9D8B030D-6E8A-4147-A177-3AD203B41FA5}">
                      <a16:colId xmlns:a16="http://schemas.microsoft.com/office/drawing/2014/main" val="1833107728"/>
                    </a:ext>
                  </a:extLst>
                </a:gridCol>
              </a:tblGrid>
              <a:tr h="220500">
                <a:tc>
                  <a:txBody>
                    <a:bodyPr/>
                    <a:lstStyle/>
                    <a:p>
                      <a:pPr marL="0" lvl="3" indent="0" algn="just">
                        <a:lnSpc>
                          <a:spcPct val="100000"/>
                        </a:lnSpc>
                        <a:spcBef>
                          <a:spcPts val="600"/>
                        </a:spcBef>
                        <a:spcAft>
                          <a:spcPts val="600"/>
                        </a:spcAft>
                        <a:buFont typeface="+mj-lt"/>
                        <a:buNone/>
                        <a:tabLst>
                          <a:tab pos="534988" algn="l"/>
                        </a:tabLst>
                      </a:pPr>
                      <a:r>
                        <a:rPr lang="it-IT" sz="1100" b="1" i="1" dirty="0">
                          <a:effectLst/>
                          <a:latin typeface="Arial" panose="020B0604020202020204" pitchFamily="34" charset="0"/>
                          <a:ea typeface="Calibri" panose="020F0502020204030204" pitchFamily="34" charset="0"/>
                          <a:cs typeface="Arial" panose="020B0604020202020204" pitchFamily="34" charset="0"/>
                        </a:rPr>
                        <a:t>Scheda di analisi della componente ambientale K</a:t>
                      </a:r>
                      <a:endParaRPr lang="en-GB" sz="1100" b="1" i="1"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73A2DB"/>
                    </a:solidFill>
                  </a:tcPr>
                </a:tc>
                <a:extLst>
                  <a:ext uri="{0D108BD9-81ED-4DB2-BD59-A6C34878D82A}">
                    <a16:rowId xmlns:a16="http://schemas.microsoft.com/office/drawing/2014/main" val="1168886998"/>
                  </a:ext>
                </a:extLst>
              </a:tr>
              <a:tr h="1543500">
                <a:tc>
                  <a:txBody>
                    <a:bodyPr/>
                    <a:lstStyle/>
                    <a:p>
                      <a:pPr algn="l">
                        <a:lnSpc>
                          <a:spcPct val="100000"/>
                        </a:lnSpc>
                        <a:spcAft>
                          <a:spcPts val="0"/>
                        </a:spcAft>
                      </a:pPr>
                      <a:r>
                        <a:rPr lang="it-IT" sz="1100" b="0" dirty="0">
                          <a:effectLst/>
                          <a:latin typeface="Arial" panose="020B0604020202020204" pitchFamily="34" charset="0"/>
                          <a:ea typeface="Calibri" panose="020F0502020204030204" pitchFamily="34" charset="0"/>
                          <a:cs typeface="Arial" panose="020B0604020202020204" pitchFamily="34" charset="0"/>
                        </a:rPr>
                        <a:t>In questa sezione introduttiva si descrive qualitativamente la componente ambientale k-esima nel contesto pianificatorio in analisi.</a:t>
                      </a:r>
                      <a:endParaRPr lang="en-GB" sz="1100" b="0" dirty="0">
                        <a:effectLst/>
                        <a:latin typeface="Arial" panose="020B0604020202020204" pitchFamily="34" charset="0"/>
                        <a:ea typeface="Calibri" panose="020F0502020204030204" pitchFamily="34" charset="0"/>
                        <a:cs typeface="Arial" panose="020B0604020202020204" pitchFamily="34" charset="0"/>
                      </a:endParaRPr>
                    </a:p>
                    <a:p>
                      <a:pPr algn="l">
                        <a:lnSpc>
                          <a:spcPct val="100000"/>
                        </a:lnSpc>
                        <a:spcAft>
                          <a:spcPts val="0"/>
                        </a:spcAft>
                      </a:pPr>
                      <a:r>
                        <a:rPr lang="it-IT" sz="1100" b="0" dirty="0">
                          <a:effectLst/>
                          <a:latin typeface="Arial" panose="020B0604020202020204" pitchFamily="34" charset="0"/>
                          <a:ea typeface="Calibri" panose="020F0502020204030204" pitchFamily="34" charset="0"/>
                          <a:cs typeface="Arial" panose="020B0604020202020204" pitchFamily="34" charset="0"/>
                        </a:rPr>
                        <a:t>Inoltre, si individuano i </a:t>
                      </a:r>
                      <a:r>
                        <a:rPr lang="it-IT" sz="1100" b="0" dirty="0" err="1">
                          <a:effectLst/>
                          <a:latin typeface="Arial" panose="020B0604020202020204" pitchFamily="34" charset="0"/>
                          <a:ea typeface="Calibri" panose="020F0502020204030204" pitchFamily="34" charset="0"/>
                          <a:cs typeface="Arial" panose="020B0604020202020204" pitchFamily="34" charset="0"/>
                        </a:rPr>
                        <a:t>tematismi</a:t>
                      </a:r>
                      <a:r>
                        <a:rPr lang="it-IT" sz="1100" b="0" dirty="0">
                          <a:effectLst/>
                          <a:latin typeface="Arial" panose="020B0604020202020204" pitchFamily="34" charset="0"/>
                          <a:ea typeface="Calibri" panose="020F0502020204030204" pitchFamily="34" charset="0"/>
                          <a:cs typeface="Arial" panose="020B0604020202020204" pitchFamily="34" charset="0"/>
                        </a:rPr>
                        <a:t> della componente ambientale e, per ogni </a:t>
                      </a:r>
                      <a:r>
                        <a:rPr lang="it-IT" sz="1100" b="0" dirty="0" err="1">
                          <a:effectLst/>
                          <a:latin typeface="Arial" panose="020B0604020202020204" pitchFamily="34" charset="0"/>
                          <a:ea typeface="Calibri" panose="020F0502020204030204" pitchFamily="34" charset="0"/>
                          <a:cs typeface="Arial" panose="020B0604020202020204" pitchFamily="34" charset="0"/>
                        </a:rPr>
                        <a:t>tematismo</a:t>
                      </a:r>
                      <a:r>
                        <a:rPr lang="it-IT" sz="1100" b="0" dirty="0">
                          <a:effectLst/>
                          <a:latin typeface="Arial" panose="020B0604020202020204" pitchFamily="34" charset="0"/>
                          <a:ea typeface="Calibri" panose="020F0502020204030204" pitchFamily="34" charset="0"/>
                          <a:cs typeface="Arial" panose="020B0604020202020204" pitchFamily="34" charset="0"/>
                        </a:rPr>
                        <a:t>, vengono individuati specifici aspetti che quantificano l’analisi attraverso opportuni indicatori.</a:t>
                      </a:r>
                      <a:endParaRPr lang="en-GB" sz="1100" b="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noFill/>
                  </a:tcPr>
                </a:tc>
                <a:extLst>
                  <a:ext uri="{0D108BD9-81ED-4DB2-BD59-A6C34878D82A}">
                    <a16:rowId xmlns:a16="http://schemas.microsoft.com/office/drawing/2014/main" val="818660908"/>
                  </a:ext>
                </a:extLst>
              </a:tr>
            </a:tbl>
          </a:graphicData>
        </a:graphic>
      </p:graphicFrame>
      <p:graphicFrame>
        <p:nvGraphicFramePr>
          <p:cNvPr id="8" name="Tabella 7">
            <a:extLst>
              <a:ext uri="{FF2B5EF4-FFF2-40B4-BE49-F238E27FC236}">
                <a16:creationId xmlns:a16="http://schemas.microsoft.com/office/drawing/2014/main" id="{96FE2790-8945-4316-A8F5-2A722AE2BBA4}"/>
              </a:ext>
            </a:extLst>
          </p:cNvPr>
          <p:cNvGraphicFramePr>
            <a:graphicFrameLocks noGrp="1"/>
          </p:cNvGraphicFramePr>
          <p:nvPr>
            <p:extLst>
              <p:ext uri="{D42A27DB-BD31-4B8C-83A1-F6EECF244321}">
                <p14:modId xmlns:p14="http://schemas.microsoft.com/office/powerpoint/2010/main" val="4107200542"/>
              </p:ext>
            </p:extLst>
          </p:nvPr>
        </p:nvGraphicFramePr>
        <p:xfrm>
          <a:off x="4661209" y="2897126"/>
          <a:ext cx="3834643" cy="1080000"/>
        </p:xfrm>
        <a:graphic>
          <a:graphicData uri="http://schemas.openxmlformats.org/drawingml/2006/table">
            <a:tbl>
              <a:tblPr firstRow="1" firstCol="1" bandRow="1"/>
              <a:tblGrid>
                <a:gridCol w="3834643">
                  <a:extLst>
                    <a:ext uri="{9D8B030D-6E8A-4147-A177-3AD203B41FA5}">
                      <a16:colId xmlns:a16="http://schemas.microsoft.com/office/drawing/2014/main" val="3341285481"/>
                    </a:ext>
                  </a:extLst>
                </a:gridCol>
              </a:tblGrid>
              <a:tr h="299278">
                <a:tc>
                  <a:txBody>
                    <a:bodyPr/>
                    <a:lstStyle/>
                    <a:p>
                      <a:pPr marL="0" lvl="5" indent="0" algn="ctr" fontAlgn="base">
                        <a:lnSpc>
                          <a:spcPct val="100000"/>
                        </a:lnSpc>
                        <a:spcBef>
                          <a:spcPts val="600"/>
                        </a:spcBef>
                        <a:spcAft>
                          <a:spcPts val="0"/>
                        </a:spcAft>
                        <a:buClr>
                          <a:srgbClr val="000000"/>
                        </a:buClr>
                        <a:buFont typeface="+mj-lt"/>
                        <a:buNone/>
                      </a:pPr>
                      <a:r>
                        <a:rPr lang="it-IT" sz="1100" b="1" i="1" u="none" strike="noStrike" kern="0" spc="0" dirty="0" err="1">
                          <a:solidFill>
                            <a:srgbClr val="243F60"/>
                          </a:solidFill>
                          <a:effectLst/>
                          <a:latin typeface="Arial" panose="020B0604020202020204" pitchFamily="34" charset="0"/>
                          <a:ea typeface="Times New Roman" panose="02020603050405020304" pitchFamily="18" charset="0"/>
                          <a:cs typeface="Arial" panose="020B0604020202020204" pitchFamily="34" charset="0"/>
                        </a:rPr>
                        <a:t>Tematismo</a:t>
                      </a:r>
                      <a:r>
                        <a:rPr lang="it-IT" sz="1100" b="1" i="1" u="none" strike="noStrike" kern="0" spc="0" dirty="0">
                          <a:solidFill>
                            <a:srgbClr val="243F60"/>
                          </a:solidFill>
                          <a:effectLst/>
                          <a:latin typeface="Arial" panose="020B0604020202020204" pitchFamily="34" charset="0"/>
                          <a:ea typeface="Times New Roman" panose="02020603050405020304" pitchFamily="18" charset="0"/>
                          <a:cs typeface="Arial" panose="020B0604020202020204" pitchFamily="34" charset="0"/>
                        </a:rPr>
                        <a:t> n</a:t>
                      </a:r>
                      <a:endParaRPr lang="en-GB" sz="1100" b="1" i="1" u="none" strike="noStrike" kern="0" spc="0" dirty="0">
                        <a:solidFill>
                          <a:srgbClr val="243F6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B8D0EE"/>
                    </a:solidFill>
                  </a:tcPr>
                </a:tc>
                <a:extLst>
                  <a:ext uri="{0D108BD9-81ED-4DB2-BD59-A6C34878D82A}">
                    <a16:rowId xmlns:a16="http://schemas.microsoft.com/office/drawing/2014/main" val="2721302571"/>
                  </a:ext>
                </a:extLst>
              </a:tr>
              <a:tr h="780722">
                <a:tc>
                  <a:txBody>
                    <a:bodyPr/>
                    <a:lstStyle/>
                    <a:p>
                      <a:pPr algn="l">
                        <a:lnSpc>
                          <a:spcPct val="100000"/>
                        </a:lnSpc>
                        <a:spcAft>
                          <a:spcPts val="0"/>
                        </a:spcAft>
                      </a:pPr>
                      <a:r>
                        <a:rPr lang="it-IT" sz="1100" b="0" dirty="0">
                          <a:effectLst/>
                          <a:latin typeface="Arial" panose="020B0604020202020204" pitchFamily="34" charset="0"/>
                          <a:ea typeface="Calibri" panose="020F0502020204030204" pitchFamily="34" charset="0"/>
                          <a:cs typeface="Arial" panose="020B0604020202020204" pitchFamily="34" charset="0"/>
                        </a:rPr>
                        <a:t>In questa sezione viene riportata una breve descrizione qualitativa dell’n-esimo </a:t>
                      </a:r>
                      <a:r>
                        <a:rPr lang="it-IT" sz="1100" b="0" dirty="0" err="1">
                          <a:effectLst/>
                          <a:latin typeface="Arial" panose="020B0604020202020204" pitchFamily="34" charset="0"/>
                          <a:ea typeface="Calibri" panose="020F0502020204030204" pitchFamily="34" charset="0"/>
                          <a:cs typeface="Arial" panose="020B0604020202020204" pitchFamily="34" charset="0"/>
                        </a:rPr>
                        <a:t>tematismo</a:t>
                      </a:r>
                      <a:r>
                        <a:rPr lang="it-IT" sz="1100" b="0" dirty="0">
                          <a:effectLst/>
                          <a:latin typeface="Arial" panose="020B0604020202020204" pitchFamily="34" charset="0"/>
                          <a:ea typeface="Calibri" panose="020F0502020204030204" pitchFamily="34" charset="0"/>
                          <a:cs typeface="Arial" panose="020B0604020202020204" pitchFamily="34" charset="0"/>
                        </a:rPr>
                        <a:t> riferito alla componente ambientale k-esima. </a:t>
                      </a:r>
                      <a:endParaRPr lang="en-GB" sz="1100" b="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noFill/>
                  </a:tcPr>
                </a:tc>
                <a:extLst>
                  <a:ext uri="{0D108BD9-81ED-4DB2-BD59-A6C34878D82A}">
                    <a16:rowId xmlns:a16="http://schemas.microsoft.com/office/drawing/2014/main" val="1765247828"/>
                  </a:ext>
                </a:extLst>
              </a:tr>
            </a:tbl>
          </a:graphicData>
        </a:graphic>
      </p:graphicFrame>
      <p:graphicFrame>
        <p:nvGraphicFramePr>
          <p:cNvPr id="37" name="Tabella 36">
            <a:extLst>
              <a:ext uri="{FF2B5EF4-FFF2-40B4-BE49-F238E27FC236}">
                <a16:creationId xmlns:a16="http://schemas.microsoft.com/office/drawing/2014/main" id="{187424BB-1DE3-4681-A66E-E65D320E96AC}"/>
              </a:ext>
            </a:extLst>
          </p:cNvPr>
          <p:cNvGraphicFramePr>
            <a:graphicFrameLocks noGrp="1"/>
          </p:cNvGraphicFramePr>
          <p:nvPr>
            <p:extLst>
              <p:ext uri="{D42A27DB-BD31-4B8C-83A1-F6EECF244321}">
                <p14:modId xmlns:p14="http://schemas.microsoft.com/office/powerpoint/2010/main" val="564241054"/>
              </p:ext>
            </p:extLst>
          </p:nvPr>
        </p:nvGraphicFramePr>
        <p:xfrm>
          <a:off x="4661208" y="4158737"/>
          <a:ext cx="3834644" cy="1417320"/>
        </p:xfrm>
        <a:graphic>
          <a:graphicData uri="http://schemas.openxmlformats.org/drawingml/2006/table">
            <a:tbl>
              <a:tblPr firstRow="1" firstCol="1" bandRow="1"/>
              <a:tblGrid>
                <a:gridCol w="1917322">
                  <a:extLst>
                    <a:ext uri="{9D8B030D-6E8A-4147-A177-3AD203B41FA5}">
                      <a16:colId xmlns:a16="http://schemas.microsoft.com/office/drawing/2014/main" val="3341285481"/>
                    </a:ext>
                  </a:extLst>
                </a:gridCol>
                <a:gridCol w="1917322">
                  <a:extLst>
                    <a:ext uri="{9D8B030D-6E8A-4147-A177-3AD203B41FA5}">
                      <a16:colId xmlns:a16="http://schemas.microsoft.com/office/drawing/2014/main" val="1606149942"/>
                    </a:ext>
                  </a:extLst>
                </a:gridCol>
              </a:tblGrid>
              <a:tr h="409194">
                <a:tc gridSpan="2">
                  <a:txBody>
                    <a:bodyPr/>
                    <a:lstStyle/>
                    <a:p>
                      <a:pPr marL="0" lvl="4" indent="0" algn="ctr">
                        <a:lnSpc>
                          <a:spcPct val="100000"/>
                        </a:lnSpc>
                        <a:spcBef>
                          <a:spcPts val="600"/>
                        </a:spcBef>
                        <a:spcAft>
                          <a:spcPts val="600"/>
                        </a:spcAft>
                        <a:buFont typeface="+mj-lt"/>
                        <a:buNone/>
                      </a:pPr>
                      <a:r>
                        <a:rPr lang="it-IT" sz="1100" b="1" i="1" dirty="0">
                          <a:effectLst/>
                          <a:latin typeface="Arial" panose="020B0604020202020204" pitchFamily="34" charset="0"/>
                          <a:ea typeface="Times New Roman" panose="02020603050405020304" pitchFamily="18" charset="0"/>
                          <a:cs typeface="Arial" panose="020B0604020202020204" pitchFamily="34" charset="0"/>
                        </a:rPr>
                        <a:t>Aspetto specifico h</a:t>
                      </a:r>
                      <a:endParaRPr lang="en-GB" sz="1100" b="1" i="1" dirty="0">
                        <a:effectLst/>
                        <a:latin typeface="Arial" panose="020B0604020202020204" pitchFamily="34" charset="0"/>
                        <a:ea typeface="Times New Roman" panose="02020603050405020304" pitchFamily="18" charset="0"/>
                        <a:cs typeface="Arial" panose="020B0604020202020204" pitchFamily="34" charset="0"/>
                      </a:endParaRPr>
                    </a:p>
                    <a:p>
                      <a:pPr marL="0" indent="0" algn="l">
                        <a:lnSpc>
                          <a:spcPct val="100000"/>
                        </a:lnSpc>
                        <a:spcAft>
                          <a:spcPts val="0"/>
                        </a:spcAft>
                      </a:pPr>
                      <a:r>
                        <a:rPr lang="it-IT" sz="1100" dirty="0">
                          <a:effectLst/>
                          <a:latin typeface="Arial" panose="020B0604020202020204" pitchFamily="34" charset="0"/>
                          <a:ea typeface="Calibri" panose="020F0502020204030204" pitchFamily="34" charset="0"/>
                          <a:cs typeface="Arial" panose="020B0604020202020204" pitchFamily="34" charset="0"/>
                        </a:rPr>
                        <a:t>Si riporta una breve descrizione dell’aspetto oggetto di studio.</a:t>
                      </a:r>
                      <a:endParaRPr lang="en-GB"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DBE5F1"/>
                    </a:solidFill>
                  </a:tcPr>
                </a:tc>
                <a:tc hMerge="1">
                  <a:txBody>
                    <a:bodyPr/>
                    <a:lstStyle/>
                    <a:p>
                      <a:endParaRPr lang="en-GB"/>
                    </a:p>
                  </a:txBody>
                  <a:tcPr/>
                </a:tc>
                <a:extLst>
                  <a:ext uri="{0D108BD9-81ED-4DB2-BD59-A6C34878D82A}">
                    <a16:rowId xmlns:a16="http://schemas.microsoft.com/office/drawing/2014/main" val="3309875848"/>
                  </a:ext>
                </a:extLst>
              </a:tr>
              <a:tr h="140208">
                <a:tc>
                  <a:txBody>
                    <a:bodyPr/>
                    <a:lstStyle/>
                    <a:p>
                      <a:pPr algn="l">
                        <a:lnSpc>
                          <a:spcPct val="100000"/>
                        </a:lnSpc>
                        <a:spcAft>
                          <a:spcPts val="0"/>
                        </a:spcAft>
                      </a:pPr>
                      <a:r>
                        <a:rPr lang="it-IT" sz="1100" dirty="0">
                          <a:effectLst/>
                          <a:latin typeface="Arial" panose="020B0604020202020204" pitchFamily="34" charset="0"/>
                          <a:ea typeface="Calibri" panose="020F0502020204030204" pitchFamily="34" charset="0"/>
                          <a:cs typeface="Arial" panose="020B0604020202020204" pitchFamily="34" charset="0"/>
                        </a:rPr>
                        <a:t>Indicatore 1 [unità di misura]</a:t>
                      </a:r>
                      <a:endParaRPr lang="en-GB"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noFill/>
                  </a:tcPr>
                </a:tc>
                <a:tc rowSpan="3">
                  <a:txBody>
                    <a:bodyPr/>
                    <a:lstStyle/>
                    <a:p>
                      <a:pPr algn="l">
                        <a:lnSpc>
                          <a:spcPct val="100000"/>
                        </a:lnSpc>
                        <a:spcAft>
                          <a:spcPts val="0"/>
                        </a:spcAft>
                      </a:pPr>
                      <a:r>
                        <a:rPr lang="it-IT" sz="1100" dirty="0">
                          <a:effectLst/>
                          <a:latin typeface="Arial" panose="020B0604020202020204" pitchFamily="34" charset="0"/>
                          <a:ea typeface="Calibri" panose="020F0502020204030204" pitchFamily="34" charset="0"/>
                          <a:cs typeface="Arial" panose="020B0604020202020204" pitchFamily="34" charset="0"/>
                        </a:rPr>
                        <a:t>Eventuali note sugli indicatori</a:t>
                      </a:r>
                      <a:endParaRPr lang="en-GB"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noFill/>
                  </a:tcPr>
                </a:tc>
                <a:extLst>
                  <a:ext uri="{0D108BD9-81ED-4DB2-BD59-A6C34878D82A}">
                    <a16:rowId xmlns:a16="http://schemas.microsoft.com/office/drawing/2014/main" val="3909583764"/>
                  </a:ext>
                </a:extLst>
              </a:tr>
              <a:tr h="140208">
                <a:tc>
                  <a:txBody>
                    <a:bodyPr/>
                    <a:lstStyle/>
                    <a:p>
                      <a:pPr algn="l">
                        <a:lnSpc>
                          <a:spcPct val="100000"/>
                        </a:lnSpc>
                        <a:spcAft>
                          <a:spcPts val="0"/>
                        </a:spcAft>
                      </a:pPr>
                      <a:r>
                        <a:rPr lang="it-IT" sz="1100" dirty="0">
                          <a:effectLst/>
                          <a:latin typeface="Arial" panose="020B0604020202020204" pitchFamily="34" charset="0"/>
                          <a:ea typeface="Calibri" panose="020F0502020204030204" pitchFamily="34" charset="0"/>
                          <a:cs typeface="Arial" panose="020B0604020202020204" pitchFamily="34" charset="0"/>
                        </a:rPr>
                        <a:t>…</a:t>
                      </a:r>
                      <a:endParaRPr lang="en-GB"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noFill/>
                  </a:tcPr>
                </a:tc>
                <a:tc vMerge="1">
                  <a:txBody>
                    <a:bodyPr/>
                    <a:lstStyle/>
                    <a:p>
                      <a:endParaRPr lang="en-GB"/>
                    </a:p>
                  </a:txBody>
                  <a:tcPr/>
                </a:tc>
                <a:extLst>
                  <a:ext uri="{0D108BD9-81ED-4DB2-BD59-A6C34878D82A}">
                    <a16:rowId xmlns:a16="http://schemas.microsoft.com/office/drawing/2014/main" val="230516616"/>
                  </a:ext>
                </a:extLst>
              </a:tr>
              <a:tr h="140208">
                <a:tc>
                  <a:txBody>
                    <a:bodyPr/>
                    <a:lstStyle/>
                    <a:p>
                      <a:pPr algn="l">
                        <a:lnSpc>
                          <a:spcPct val="100000"/>
                        </a:lnSpc>
                        <a:spcAft>
                          <a:spcPts val="0"/>
                        </a:spcAft>
                      </a:pPr>
                      <a:r>
                        <a:rPr lang="it-IT" sz="1100" dirty="0">
                          <a:effectLst/>
                          <a:latin typeface="Arial" panose="020B0604020202020204" pitchFamily="34" charset="0"/>
                          <a:ea typeface="Calibri" panose="020F0502020204030204" pitchFamily="34" charset="0"/>
                          <a:cs typeface="Arial" panose="020B0604020202020204" pitchFamily="34" charset="0"/>
                        </a:rPr>
                        <a:t>Indicatore d [unità di misura]</a:t>
                      </a:r>
                      <a:endParaRPr lang="en-GB"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noFill/>
                  </a:tcPr>
                </a:tc>
                <a:tc vMerge="1">
                  <a:txBody>
                    <a:bodyPr/>
                    <a:lstStyle/>
                    <a:p>
                      <a:endParaRPr lang="en-GB"/>
                    </a:p>
                  </a:txBody>
                  <a:tcPr/>
                </a:tc>
                <a:extLst>
                  <a:ext uri="{0D108BD9-81ED-4DB2-BD59-A6C34878D82A}">
                    <a16:rowId xmlns:a16="http://schemas.microsoft.com/office/drawing/2014/main" val="3752147518"/>
                  </a:ext>
                </a:extLst>
              </a:tr>
              <a:tr h="280416">
                <a:tc gridSpan="2">
                  <a:txBody>
                    <a:bodyPr/>
                    <a:lstStyle/>
                    <a:p>
                      <a:pPr algn="l">
                        <a:lnSpc>
                          <a:spcPct val="100000"/>
                        </a:lnSpc>
                        <a:spcAft>
                          <a:spcPts val="0"/>
                        </a:spcAft>
                      </a:pPr>
                      <a:r>
                        <a:rPr lang="it-IT" sz="1100" dirty="0">
                          <a:effectLst/>
                          <a:latin typeface="Arial" panose="020B0604020202020204" pitchFamily="34" charset="0"/>
                          <a:ea typeface="Calibri" panose="020F0502020204030204" pitchFamily="34" charset="0"/>
                          <a:cs typeface="Arial" panose="020B0604020202020204" pitchFamily="34" charset="0"/>
                        </a:rPr>
                        <a:t>Fonte: …</a:t>
                      </a:r>
                      <a:endParaRPr lang="en-GB" sz="1100" dirty="0">
                        <a:effectLst/>
                        <a:latin typeface="Arial" panose="020B0604020202020204" pitchFamily="34" charset="0"/>
                        <a:ea typeface="Calibri" panose="020F0502020204030204" pitchFamily="34" charset="0"/>
                        <a:cs typeface="Arial" panose="020B0604020202020204" pitchFamily="34" charset="0"/>
                      </a:endParaRPr>
                    </a:p>
                    <a:p>
                      <a:pPr algn="l">
                        <a:lnSpc>
                          <a:spcPct val="100000"/>
                        </a:lnSpc>
                        <a:spcAft>
                          <a:spcPts val="0"/>
                        </a:spcAft>
                      </a:pPr>
                      <a:r>
                        <a:rPr lang="it-IT" sz="1100" dirty="0">
                          <a:effectLst/>
                          <a:latin typeface="Arial" panose="020B0604020202020204" pitchFamily="34" charset="0"/>
                          <a:ea typeface="Calibri" panose="020F0502020204030204" pitchFamily="34" charset="0"/>
                          <a:cs typeface="Arial" panose="020B0604020202020204" pitchFamily="34" charset="0"/>
                        </a:rPr>
                        <a:t>Anno: …</a:t>
                      </a:r>
                      <a:endParaRPr lang="en-GB"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noFill/>
                  </a:tcPr>
                </a:tc>
                <a:tc hMerge="1">
                  <a:txBody>
                    <a:bodyPr/>
                    <a:lstStyle/>
                    <a:p>
                      <a:endParaRPr lang="en-GB"/>
                    </a:p>
                  </a:txBody>
                  <a:tcPr/>
                </a:tc>
                <a:extLst>
                  <a:ext uri="{0D108BD9-81ED-4DB2-BD59-A6C34878D82A}">
                    <a16:rowId xmlns:a16="http://schemas.microsoft.com/office/drawing/2014/main" val="3053585587"/>
                  </a:ext>
                </a:extLst>
              </a:tr>
            </a:tbl>
          </a:graphicData>
        </a:graphic>
      </p:graphicFrame>
      <p:sp>
        <p:nvSpPr>
          <p:cNvPr id="38" name="Freccia a destra 37">
            <a:extLst>
              <a:ext uri="{FF2B5EF4-FFF2-40B4-BE49-F238E27FC236}">
                <a16:creationId xmlns:a16="http://schemas.microsoft.com/office/drawing/2014/main" id="{5530125F-8CF7-4AC6-819D-12BFC02684DF}"/>
              </a:ext>
            </a:extLst>
          </p:cNvPr>
          <p:cNvSpPr/>
          <p:nvPr/>
        </p:nvSpPr>
        <p:spPr>
          <a:xfrm>
            <a:off x="3653778" y="3516851"/>
            <a:ext cx="587796" cy="228562"/>
          </a:xfrm>
          <a:prstGeom prst="rightArrow">
            <a:avLst/>
          </a:prstGeom>
          <a:solidFill>
            <a:srgbClr val="00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200"/>
          </a:p>
        </p:txBody>
      </p:sp>
      <p:sp>
        <p:nvSpPr>
          <p:cNvPr id="39" name="Rettangolo 38">
            <a:extLst>
              <a:ext uri="{FF2B5EF4-FFF2-40B4-BE49-F238E27FC236}">
                <a16:creationId xmlns:a16="http://schemas.microsoft.com/office/drawing/2014/main" id="{C3E7C15D-718C-4FCC-ADC5-599FA241DC4C}"/>
              </a:ext>
            </a:extLst>
          </p:cNvPr>
          <p:cNvSpPr/>
          <p:nvPr/>
        </p:nvSpPr>
        <p:spPr>
          <a:xfrm>
            <a:off x="1992576" y="3400300"/>
            <a:ext cx="1714239" cy="461665"/>
          </a:xfrm>
          <a:prstGeom prst="rect">
            <a:avLst/>
          </a:prstGeom>
          <a:ln>
            <a:noFill/>
          </a:ln>
        </p:spPr>
        <p:txBody>
          <a:bodyPr wrap="square" anchor="ctr">
            <a:spAutoFit/>
          </a:bodyPr>
          <a:lstStyle/>
          <a:p>
            <a:r>
              <a:rPr lang="it-IT" sz="1200" dirty="0">
                <a:latin typeface="Arial" panose="020B0604020202020204" pitchFamily="34" charset="0"/>
                <a:cs typeface="Arial" panose="020B0604020202020204" pitchFamily="34" charset="0"/>
              </a:rPr>
              <a:t>Descrizione del </a:t>
            </a:r>
            <a:r>
              <a:rPr lang="it-IT" sz="1200" dirty="0" err="1">
                <a:latin typeface="Arial" panose="020B0604020202020204" pitchFamily="34" charset="0"/>
                <a:cs typeface="Arial" panose="020B0604020202020204" pitchFamily="34" charset="0"/>
              </a:rPr>
              <a:t>tematismo</a:t>
            </a:r>
            <a:endParaRPr lang="it-IT" sz="1200" dirty="0">
              <a:latin typeface="Arial" panose="020B0604020202020204" pitchFamily="34" charset="0"/>
              <a:cs typeface="Arial" panose="020B0604020202020204" pitchFamily="34" charset="0"/>
            </a:endParaRPr>
          </a:p>
        </p:txBody>
      </p:sp>
      <p:sp>
        <p:nvSpPr>
          <p:cNvPr id="22" name="CasellaDiTesto 21"/>
          <p:cNvSpPr txBox="1"/>
          <p:nvPr/>
        </p:nvSpPr>
        <p:spPr>
          <a:xfrm>
            <a:off x="1" y="358062"/>
            <a:ext cx="7096836" cy="307777"/>
          </a:xfrm>
          <a:prstGeom prst="rect">
            <a:avLst/>
          </a:prstGeom>
          <a:noFill/>
        </p:spPr>
        <p:txBody>
          <a:bodyPr wrap="square" rtlCol="0">
            <a:spAutoFit/>
          </a:bodyPr>
          <a:lstStyle/>
          <a:p>
            <a:r>
              <a:rPr lang="it-IT" sz="1400" b="1" dirty="0">
                <a:solidFill>
                  <a:schemeClr val="bg1"/>
                </a:solidFill>
                <a:latin typeface="Arial" panose="020B0604020202020204" pitchFamily="34" charset="0"/>
                <a:cs typeface="Arial" panose="020B0604020202020204" pitchFamily="34" charset="0"/>
              </a:rPr>
              <a:t>L’analisi ambientale</a:t>
            </a:r>
            <a:endParaRPr lang="en-GB" sz="1400" b="1" dirty="0">
              <a:solidFill>
                <a:schemeClr val="bg1"/>
              </a:solidFill>
              <a:latin typeface="Arial" panose="020B0604020202020204" pitchFamily="34" charset="0"/>
              <a:cs typeface="Arial" panose="020B0604020202020204" pitchFamily="34" charset="0"/>
            </a:endParaRPr>
          </a:p>
        </p:txBody>
      </p:sp>
      <p:sp>
        <p:nvSpPr>
          <p:cNvPr id="3" name="ProgressBar">
            <a:extLst>
              <a:ext uri="{FF2B5EF4-FFF2-40B4-BE49-F238E27FC236}">
                <a16:creationId xmlns:a16="http://schemas.microsoft.com/office/drawing/2014/main" id="{43B19C44-63AA-4A11-BA96-464C155D5A1F}"/>
              </a:ext>
            </a:extLst>
          </p:cNvPr>
          <p:cNvSpPr/>
          <p:nvPr/>
        </p:nvSpPr>
        <p:spPr>
          <a:xfrm>
            <a:off x="0" y="6794500"/>
            <a:ext cx="2476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5602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fade">
                                      <p:cBhvr>
                                        <p:cTn id="16" dur="500"/>
                                        <p:tgtEl>
                                          <p:spTgt spid="27"/>
                                        </p:tgtEl>
                                      </p:cBhvr>
                                    </p:animEffect>
                                  </p:childTnLst>
                                </p:cTn>
                              </p:par>
                              <p:par>
                                <p:cTn id="17" presetID="10"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fade">
                                      <p:cBhvr>
                                        <p:cTn id="33" dur="500"/>
                                        <p:tgtEl>
                                          <p:spTgt spid="33"/>
                                        </p:tgtEl>
                                      </p:cBhvr>
                                    </p:animEffect>
                                  </p:childTnLst>
                                </p:cTn>
                              </p:par>
                              <p:par>
                                <p:cTn id="34" presetID="10"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500"/>
                                        <p:tgtEl>
                                          <p:spTgt spid="3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fade">
                                      <p:cBhvr>
                                        <p:cTn id="56" dur="500"/>
                                        <p:tgtEl>
                                          <p:spTgt spid="35"/>
                                        </p:tgtEl>
                                      </p:cBhvr>
                                    </p:animEffect>
                                  </p:childTnLst>
                                </p:cTn>
                              </p:par>
                              <p:par>
                                <p:cTn id="57" presetID="10" presetClass="entr" presetSubtype="0" fill="hold" nodeType="with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animBg="1"/>
      <p:bldP spid="28" grpId="0" animBg="1"/>
      <p:bldP spid="29" grpId="0" animBg="1"/>
      <p:bldP spid="30" grpId="0"/>
      <p:bldP spid="31" grpId="0"/>
      <p:bldP spid="32" grpId="0"/>
      <p:bldP spid="33" grpId="0" animBg="1"/>
      <p:bldP spid="34" grpId="0"/>
      <p:bldP spid="35" grpId="0" animBg="1"/>
      <p:bldP spid="36" grpId="0"/>
      <p:bldP spid="38" grpId="0" animBg="1"/>
      <p:bldP spid="3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799DB9-8FAE-4DED-8DC9-9FADFFB0E1A2}"/>
              </a:ext>
            </a:extLst>
          </p:cNvPr>
          <p:cNvSpPr>
            <a:spLocks noGrp="1"/>
          </p:cNvSpPr>
          <p:nvPr>
            <p:ph type="title"/>
          </p:nvPr>
        </p:nvSpPr>
        <p:spPr>
          <a:xfrm>
            <a:off x="874888" y="41262"/>
            <a:ext cx="8156222" cy="316800"/>
          </a:xfrm>
        </p:spPr>
        <p:txBody>
          <a:bodyPr/>
          <a:lstStyle/>
          <a:p>
            <a:r>
              <a:rPr lang="it-IT" dirty="0"/>
              <a:t>La metodologia</a:t>
            </a:r>
            <a:endParaRPr lang="en-GB" dirty="0"/>
          </a:p>
        </p:txBody>
      </p:sp>
      <p:graphicFrame>
        <p:nvGraphicFramePr>
          <p:cNvPr id="8" name="Segnaposto contenuto 7">
            <a:extLst>
              <a:ext uri="{FF2B5EF4-FFF2-40B4-BE49-F238E27FC236}">
                <a16:creationId xmlns:a16="http://schemas.microsoft.com/office/drawing/2014/main" id="{D918FA9F-40D9-4E3C-BFC5-975A47968143}"/>
              </a:ext>
            </a:extLst>
          </p:cNvPr>
          <p:cNvGraphicFramePr>
            <a:graphicFrameLocks noGrp="1"/>
          </p:cNvGraphicFramePr>
          <p:nvPr>
            <p:ph idx="4294967295"/>
            <p:extLst>
              <p:ext uri="{D42A27DB-BD31-4B8C-83A1-F6EECF244321}">
                <p14:modId xmlns:p14="http://schemas.microsoft.com/office/powerpoint/2010/main" val="203579784"/>
              </p:ext>
            </p:extLst>
          </p:nvPr>
        </p:nvGraphicFramePr>
        <p:xfrm>
          <a:off x="874888" y="1301994"/>
          <a:ext cx="8156222" cy="1871853"/>
        </p:xfrm>
        <a:graphic>
          <a:graphicData uri="http://schemas.openxmlformats.org/drawingml/2006/table">
            <a:tbl>
              <a:tblPr firstRow="1" firstCol="1" bandRow="1"/>
              <a:tblGrid>
                <a:gridCol w="4078111">
                  <a:extLst>
                    <a:ext uri="{9D8B030D-6E8A-4147-A177-3AD203B41FA5}">
                      <a16:colId xmlns:a16="http://schemas.microsoft.com/office/drawing/2014/main" val="324534860"/>
                    </a:ext>
                  </a:extLst>
                </a:gridCol>
                <a:gridCol w="4078111">
                  <a:extLst>
                    <a:ext uri="{9D8B030D-6E8A-4147-A177-3AD203B41FA5}">
                      <a16:colId xmlns:a16="http://schemas.microsoft.com/office/drawing/2014/main" val="566920097"/>
                    </a:ext>
                  </a:extLst>
                </a:gridCol>
              </a:tblGrid>
              <a:tr h="329565">
                <a:tc gridSpan="2">
                  <a:txBody>
                    <a:bodyPr/>
                    <a:lstStyle/>
                    <a:p>
                      <a:pPr marL="0" lvl="4" indent="0" algn="ctr">
                        <a:lnSpc>
                          <a:spcPct val="115000"/>
                        </a:lnSpc>
                        <a:spcBef>
                          <a:spcPts val="1200"/>
                        </a:spcBef>
                        <a:spcAft>
                          <a:spcPts val="600"/>
                        </a:spcAft>
                        <a:buFont typeface="+mj-lt"/>
                        <a:buNone/>
                      </a:pPr>
                      <a:r>
                        <a:rPr lang="it-IT" sz="1100" b="1" i="1" dirty="0">
                          <a:effectLst/>
                          <a:latin typeface="Arial" panose="020B0604020202020204" pitchFamily="34" charset="0"/>
                          <a:ea typeface="Times New Roman" panose="02020603050405020304" pitchFamily="18" charset="0"/>
                          <a:cs typeface="Arial" panose="020B0604020202020204" pitchFamily="34" charset="0"/>
                        </a:rPr>
                        <a:t>Analisi SWOT: Componente ambientale K</a:t>
                      </a:r>
                      <a:endParaRPr lang="en-GB" sz="1100" b="1" i="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73A2DB"/>
                    </a:solidFill>
                  </a:tcPr>
                </a:tc>
                <a:tc hMerge="1">
                  <a:txBody>
                    <a:bodyPr/>
                    <a:lstStyle/>
                    <a:p>
                      <a:endParaRPr lang="en-GB"/>
                    </a:p>
                  </a:txBody>
                  <a:tcPr/>
                </a:tc>
                <a:extLst>
                  <a:ext uri="{0D108BD9-81ED-4DB2-BD59-A6C34878D82A}">
                    <a16:rowId xmlns:a16="http://schemas.microsoft.com/office/drawing/2014/main" val="4283102881"/>
                  </a:ext>
                </a:extLst>
              </a:tr>
              <a:tr h="385572">
                <a:tc>
                  <a:txBody>
                    <a:bodyPr/>
                    <a:lstStyle/>
                    <a:p>
                      <a:pPr marL="0" lvl="5" indent="0" algn="just" fontAlgn="base">
                        <a:lnSpc>
                          <a:spcPct val="115000"/>
                        </a:lnSpc>
                        <a:spcAft>
                          <a:spcPts val="0"/>
                        </a:spcAft>
                        <a:buClr>
                          <a:srgbClr val="000000"/>
                        </a:buClr>
                        <a:buFont typeface="+mj-lt"/>
                        <a:buNone/>
                      </a:pPr>
                      <a:r>
                        <a:rPr lang="it-IT" sz="1100" b="1" i="1" u="none" strike="noStrike" kern="0" spc="0" dirty="0" err="1">
                          <a:solidFill>
                            <a:srgbClr val="243F60"/>
                          </a:solidFill>
                          <a:effectLst/>
                          <a:latin typeface="Arial" panose="020B0604020202020204" pitchFamily="34" charset="0"/>
                          <a:ea typeface="Times New Roman" panose="02020603050405020304" pitchFamily="18" charset="0"/>
                          <a:cs typeface="Arial" panose="020B0604020202020204" pitchFamily="34" charset="0"/>
                        </a:rPr>
                        <a:t>Strengths</a:t>
                      </a:r>
                      <a:r>
                        <a:rPr lang="it-IT" sz="1100" b="1" i="1" u="none" strike="noStrike" kern="0" spc="0" dirty="0">
                          <a:solidFill>
                            <a:srgbClr val="243F60"/>
                          </a:solidFill>
                          <a:effectLst/>
                          <a:latin typeface="Arial" panose="020B0604020202020204" pitchFamily="34" charset="0"/>
                          <a:ea typeface="Times New Roman" panose="02020603050405020304" pitchFamily="18" charset="0"/>
                          <a:cs typeface="Arial" panose="020B0604020202020204" pitchFamily="34" charset="0"/>
                        </a:rPr>
                        <a:t> (Punti di forza)</a:t>
                      </a:r>
                      <a:endParaRPr lang="en-GB" sz="1100" b="1" i="1" u="none" strike="noStrike" kern="0" spc="0" dirty="0">
                        <a:solidFill>
                          <a:srgbClr val="243F6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B8D0EE"/>
                    </a:solidFill>
                  </a:tcPr>
                </a:tc>
                <a:tc>
                  <a:txBody>
                    <a:bodyPr/>
                    <a:lstStyle/>
                    <a:p>
                      <a:pPr marL="0" lvl="5" indent="0" algn="just" fontAlgn="base">
                        <a:lnSpc>
                          <a:spcPct val="115000"/>
                        </a:lnSpc>
                        <a:spcAft>
                          <a:spcPts val="0"/>
                        </a:spcAft>
                        <a:buClr>
                          <a:srgbClr val="000000"/>
                        </a:buClr>
                        <a:buFont typeface="+mj-lt"/>
                        <a:buNone/>
                      </a:pPr>
                      <a:r>
                        <a:rPr lang="it-IT" sz="1100" b="1" i="1" u="none" strike="noStrike" kern="0" spc="0" dirty="0" err="1">
                          <a:solidFill>
                            <a:srgbClr val="243F60"/>
                          </a:solidFill>
                          <a:effectLst/>
                          <a:latin typeface="Arial" panose="020B0604020202020204" pitchFamily="34" charset="0"/>
                          <a:ea typeface="Times New Roman" panose="02020603050405020304" pitchFamily="18" charset="0"/>
                          <a:cs typeface="Arial" panose="020B0604020202020204" pitchFamily="34" charset="0"/>
                        </a:rPr>
                        <a:t>Weaknesses</a:t>
                      </a:r>
                      <a:r>
                        <a:rPr lang="it-IT" sz="1100" b="1" i="1" u="none" strike="noStrike" kern="0" spc="0" dirty="0">
                          <a:solidFill>
                            <a:srgbClr val="243F60"/>
                          </a:solidFill>
                          <a:effectLst/>
                          <a:latin typeface="Arial" panose="020B0604020202020204" pitchFamily="34" charset="0"/>
                          <a:ea typeface="Times New Roman" panose="02020603050405020304" pitchFamily="18" charset="0"/>
                          <a:cs typeface="Arial" panose="020B0604020202020204" pitchFamily="34" charset="0"/>
                        </a:rPr>
                        <a:t> (Punti di debolezza)</a:t>
                      </a:r>
                      <a:endParaRPr lang="en-GB" sz="1100" b="1" i="1" u="none" strike="noStrike" kern="0" spc="0" dirty="0">
                        <a:solidFill>
                          <a:srgbClr val="243F6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B8D0EE"/>
                    </a:solidFill>
                  </a:tcPr>
                </a:tc>
                <a:extLst>
                  <a:ext uri="{0D108BD9-81ED-4DB2-BD59-A6C34878D82A}">
                    <a16:rowId xmlns:a16="http://schemas.microsoft.com/office/drawing/2014/main" val="3268694339"/>
                  </a:ext>
                </a:extLst>
              </a:tr>
              <a:tr h="329565">
                <a:tc>
                  <a:txBody>
                    <a:bodyPr/>
                    <a:lstStyle/>
                    <a:p>
                      <a:pPr algn="just">
                        <a:lnSpc>
                          <a:spcPct val="115000"/>
                        </a:lnSpc>
                        <a:spcAft>
                          <a:spcPts val="0"/>
                        </a:spcAft>
                      </a:pPr>
                      <a:r>
                        <a:rPr lang="it-IT" sz="1100" dirty="0">
                          <a:effectLst/>
                          <a:latin typeface="Arial" panose="020B0604020202020204" pitchFamily="34" charset="0"/>
                          <a:ea typeface="Calibri" panose="020F0502020204030204" pitchFamily="34" charset="0"/>
                          <a:cs typeface="Arial" panose="020B0604020202020204" pitchFamily="34" charset="0"/>
                        </a:rPr>
                        <a:t>…</a:t>
                      </a:r>
                      <a:endParaRPr lang="en-GB" sz="11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15000"/>
                        </a:lnSpc>
                        <a:spcAft>
                          <a:spcPts val="0"/>
                        </a:spcAft>
                      </a:pPr>
                      <a:r>
                        <a:rPr lang="it-IT" sz="1100" dirty="0">
                          <a:effectLst/>
                          <a:latin typeface="Arial" panose="020B0604020202020204" pitchFamily="34" charset="0"/>
                          <a:ea typeface="Calibri" panose="020F0502020204030204" pitchFamily="34" charset="0"/>
                          <a:cs typeface="Arial" panose="020B0604020202020204" pitchFamily="34" charset="0"/>
                        </a:rPr>
                        <a:t> </a:t>
                      </a:r>
                      <a:endParaRPr lang="en-GB"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just">
                        <a:lnSpc>
                          <a:spcPct val="115000"/>
                        </a:lnSpc>
                        <a:spcAft>
                          <a:spcPts val="0"/>
                        </a:spcAft>
                      </a:pPr>
                      <a:r>
                        <a:rPr lang="it-IT" sz="1100" dirty="0">
                          <a:effectLst/>
                          <a:latin typeface="Arial" panose="020B0604020202020204" pitchFamily="34" charset="0"/>
                          <a:ea typeface="Calibri" panose="020F0502020204030204" pitchFamily="34" charset="0"/>
                          <a:cs typeface="Arial" panose="020B0604020202020204" pitchFamily="34" charset="0"/>
                        </a:rPr>
                        <a:t>…</a:t>
                      </a:r>
                      <a:endParaRPr lang="en-GB"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3871623439"/>
                  </a:ext>
                </a:extLst>
              </a:tr>
              <a:tr h="385572">
                <a:tc>
                  <a:txBody>
                    <a:bodyPr/>
                    <a:lstStyle/>
                    <a:p>
                      <a:pPr marL="0" lvl="5" indent="0" algn="just" fontAlgn="base">
                        <a:lnSpc>
                          <a:spcPct val="115000"/>
                        </a:lnSpc>
                        <a:spcAft>
                          <a:spcPts val="0"/>
                        </a:spcAft>
                        <a:buClr>
                          <a:srgbClr val="000000"/>
                        </a:buClr>
                        <a:buFont typeface="+mj-lt"/>
                        <a:buNone/>
                      </a:pPr>
                      <a:r>
                        <a:rPr lang="it-IT" sz="1100" b="1" i="1" u="none" strike="noStrike" kern="0" spc="0" dirty="0" err="1">
                          <a:solidFill>
                            <a:srgbClr val="243F60"/>
                          </a:solidFill>
                          <a:effectLst/>
                          <a:latin typeface="Arial" panose="020B0604020202020204" pitchFamily="34" charset="0"/>
                          <a:ea typeface="Times New Roman" panose="02020603050405020304" pitchFamily="18" charset="0"/>
                          <a:cs typeface="Arial" panose="020B0604020202020204" pitchFamily="34" charset="0"/>
                        </a:rPr>
                        <a:t>Opportunities</a:t>
                      </a:r>
                      <a:r>
                        <a:rPr lang="it-IT" sz="1100" b="1" i="1" u="none" strike="noStrike" kern="0" spc="0" dirty="0">
                          <a:solidFill>
                            <a:srgbClr val="243F60"/>
                          </a:solidFill>
                          <a:effectLst/>
                          <a:latin typeface="Arial" panose="020B0604020202020204" pitchFamily="34" charset="0"/>
                          <a:ea typeface="Times New Roman" panose="02020603050405020304" pitchFamily="18" charset="0"/>
                          <a:cs typeface="Arial" panose="020B0604020202020204" pitchFamily="34" charset="0"/>
                        </a:rPr>
                        <a:t> (Opportunità)</a:t>
                      </a:r>
                      <a:endParaRPr lang="en-GB" sz="1100" b="1" i="1" u="none" strike="noStrike" kern="0" spc="0" dirty="0">
                        <a:solidFill>
                          <a:srgbClr val="243F6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B8D0EE"/>
                    </a:solidFill>
                  </a:tcPr>
                </a:tc>
                <a:tc>
                  <a:txBody>
                    <a:bodyPr/>
                    <a:lstStyle/>
                    <a:p>
                      <a:pPr marL="0" lvl="5" indent="0" algn="just" fontAlgn="base">
                        <a:lnSpc>
                          <a:spcPct val="115000"/>
                        </a:lnSpc>
                        <a:spcAft>
                          <a:spcPts val="0"/>
                        </a:spcAft>
                        <a:buClr>
                          <a:srgbClr val="000000"/>
                        </a:buClr>
                        <a:buFont typeface="+mj-lt"/>
                        <a:buNone/>
                      </a:pPr>
                      <a:r>
                        <a:rPr lang="it-IT" sz="1100" b="1" i="1" u="none" strike="noStrike" kern="0" spc="0" dirty="0" err="1">
                          <a:solidFill>
                            <a:srgbClr val="243F60"/>
                          </a:solidFill>
                          <a:effectLst/>
                          <a:latin typeface="Arial" panose="020B0604020202020204" pitchFamily="34" charset="0"/>
                          <a:ea typeface="Times New Roman" panose="02020603050405020304" pitchFamily="18" charset="0"/>
                          <a:cs typeface="Arial" panose="020B0604020202020204" pitchFamily="34" charset="0"/>
                        </a:rPr>
                        <a:t>Threats</a:t>
                      </a:r>
                      <a:r>
                        <a:rPr lang="it-IT" sz="1100" b="1" i="1" u="none" strike="noStrike" kern="0" spc="0" dirty="0">
                          <a:solidFill>
                            <a:srgbClr val="243F60"/>
                          </a:solidFill>
                          <a:effectLst/>
                          <a:latin typeface="Arial" panose="020B0604020202020204" pitchFamily="34" charset="0"/>
                          <a:ea typeface="Times New Roman" panose="02020603050405020304" pitchFamily="18" charset="0"/>
                          <a:cs typeface="Arial" panose="020B0604020202020204" pitchFamily="34" charset="0"/>
                        </a:rPr>
                        <a:t> (Rischi)</a:t>
                      </a:r>
                      <a:endParaRPr lang="en-GB" sz="1100" b="1" i="1" u="none" strike="noStrike" kern="0" spc="0" dirty="0">
                        <a:solidFill>
                          <a:srgbClr val="243F6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B8D0EE"/>
                    </a:solidFill>
                  </a:tcPr>
                </a:tc>
                <a:extLst>
                  <a:ext uri="{0D108BD9-81ED-4DB2-BD59-A6C34878D82A}">
                    <a16:rowId xmlns:a16="http://schemas.microsoft.com/office/drawing/2014/main" val="433683832"/>
                  </a:ext>
                </a:extLst>
              </a:tr>
              <a:tr h="329565">
                <a:tc>
                  <a:txBody>
                    <a:bodyPr/>
                    <a:lstStyle/>
                    <a:p>
                      <a:pPr algn="just">
                        <a:lnSpc>
                          <a:spcPct val="115000"/>
                        </a:lnSpc>
                        <a:spcAft>
                          <a:spcPts val="0"/>
                        </a:spcAft>
                      </a:pPr>
                      <a:r>
                        <a:rPr lang="it-IT" sz="1100" dirty="0">
                          <a:effectLst/>
                          <a:latin typeface="Arial" panose="020B0604020202020204" pitchFamily="34" charset="0"/>
                          <a:ea typeface="Calibri" panose="020F0502020204030204" pitchFamily="34" charset="0"/>
                          <a:cs typeface="Arial" panose="020B0604020202020204" pitchFamily="34" charset="0"/>
                        </a:rPr>
                        <a:t>…</a:t>
                      </a:r>
                      <a:endParaRPr lang="en-GB" sz="11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15000"/>
                        </a:lnSpc>
                        <a:spcAft>
                          <a:spcPts val="0"/>
                        </a:spcAft>
                      </a:pPr>
                      <a:r>
                        <a:rPr lang="it-IT" sz="1100" dirty="0">
                          <a:effectLst/>
                          <a:latin typeface="Arial" panose="020B0604020202020204" pitchFamily="34" charset="0"/>
                          <a:ea typeface="Calibri" panose="020F0502020204030204" pitchFamily="34" charset="0"/>
                          <a:cs typeface="Arial" panose="020B0604020202020204" pitchFamily="34" charset="0"/>
                        </a:rPr>
                        <a:t> </a:t>
                      </a:r>
                      <a:endParaRPr lang="en-GB"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just">
                        <a:lnSpc>
                          <a:spcPct val="115000"/>
                        </a:lnSpc>
                        <a:spcAft>
                          <a:spcPts val="0"/>
                        </a:spcAft>
                      </a:pPr>
                      <a:r>
                        <a:rPr lang="it-IT" sz="1100" dirty="0">
                          <a:effectLst/>
                          <a:latin typeface="Arial" panose="020B0604020202020204" pitchFamily="34" charset="0"/>
                          <a:ea typeface="Calibri" panose="020F0502020204030204" pitchFamily="34" charset="0"/>
                          <a:cs typeface="Arial" panose="020B0604020202020204" pitchFamily="34" charset="0"/>
                        </a:rPr>
                        <a:t>…</a:t>
                      </a:r>
                      <a:endParaRPr lang="en-GB"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extLst>
                  <a:ext uri="{0D108BD9-81ED-4DB2-BD59-A6C34878D82A}">
                    <a16:rowId xmlns:a16="http://schemas.microsoft.com/office/drawing/2014/main" val="3896462253"/>
                  </a:ext>
                </a:extLst>
              </a:tr>
            </a:tbl>
          </a:graphicData>
        </a:graphic>
      </p:graphicFrame>
      <p:graphicFrame>
        <p:nvGraphicFramePr>
          <p:cNvPr id="11" name="Tabella 10">
            <a:extLst>
              <a:ext uri="{FF2B5EF4-FFF2-40B4-BE49-F238E27FC236}">
                <a16:creationId xmlns:a16="http://schemas.microsoft.com/office/drawing/2014/main" id="{AF33453E-5F69-4B05-A30D-336903F205C1}"/>
              </a:ext>
            </a:extLst>
          </p:cNvPr>
          <p:cNvGraphicFramePr>
            <a:graphicFrameLocks noGrp="1"/>
          </p:cNvGraphicFramePr>
          <p:nvPr>
            <p:extLst>
              <p:ext uri="{D42A27DB-BD31-4B8C-83A1-F6EECF244321}">
                <p14:modId xmlns:p14="http://schemas.microsoft.com/office/powerpoint/2010/main" val="200410386"/>
              </p:ext>
            </p:extLst>
          </p:nvPr>
        </p:nvGraphicFramePr>
        <p:xfrm>
          <a:off x="874888" y="3636900"/>
          <a:ext cx="8156222" cy="1693672"/>
        </p:xfrm>
        <a:graphic>
          <a:graphicData uri="http://schemas.openxmlformats.org/drawingml/2006/table">
            <a:tbl>
              <a:tblPr firstRow="1" firstCol="1" bandRow="1"/>
              <a:tblGrid>
                <a:gridCol w="4061497">
                  <a:extLst>
                    <a:ext uri="{9D8B030D-6E8A-4147-A177-3AD203B41FA5}">
                      <a16:colId xmlns:a16="http://schemas.microsoft.com/office/drawing/2014/main" val="969175548"/>
                    </a:ext>
                  </a:extLst>
                </a:gridCol>
                <a:gridCol w="4094725">
                  <a:extLst>
                    <a:ext uri="{9D8B030D-6E8A-4147-A177-3AD203B41FA5}">
                      <a16:colId xmlns:a16="http://schemas.microsoft.com/office/drawing/2014/main" val="387131954"/>
                    </a:ext>
                  </a:extLst>
                </a:gridCol>
              </a:tblGrid>
              <a:tr h="344170">
                <a:tc gridSpan="2">
                  <a:txBody>
                    <a:bodyPr/>
                    <a:lstStyle/>
                    <a:p>
                      <a:pPr marL="0" lvl="4" indent="0" algn="ctr">
                        <a:lnSpc>
                          <a:spcPct val="115000"/>
                        </a:lnSpc>
                        <a:spcBef>
                          <a:spcPts val="1200"/>
                        </a:spcBef>
                        <a:spcAft>
                          <a:spcPts val="600"/>
                        </a:spcAft>
                        <a:buFont typeface="+mj-lt"/>
                        <a:buNone/>
                      </a:pPr>
                      <a:r>
                        <a:rPr lang="it-IT" sz="1100" b="1" i="1" dirty="0">
                          <a:effectLst/>
                          <a:latin typeface="Arial" panose="020B0604020202020204" pitchFamily="34" charset="0"/>
                          <a:ea typeface="Times New Roman" panose="02020603050405020304" pitchFamily="18" charset="0"/>
                          <a:cs typeface="Arial" panose="020B0604020202020204" pitchFamily="34" charset="0"/>
                        </a:rPr>
                        <a:t>Obiettivi di sostenibilità ambientale: Componente ambientale K</a:t>
                      </a:r>
                      <a:endParaRPr lang="en-GB" sz="1100" b="1" i="1"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73A2DB"/>
                    </a:solidFill>
                  </a:tcPr>
                </a:tc>
                <a:tc hMerge="1">
                  <a:txBody>
                    <a:bodyPr/>
                    <a:lstStyle/>
                    <a:p>
                      <a:endParaRPr lang="en-GB"/>
                    </a:p>
                  </a:txBody>
                  <a:tcPr/>
                </a:tc>
                <a:extLst>
                  <a:ext uri="{0D108BD9-81ED-4DB2-BD59-A6C34878D82A}">
                    <a16:rowId xmlns:a16="http://schemas.microsoft.com/office/drawing/2014/main" val="1070505877"/>
                  </a:ext>
                </a:extLst>
              </a:tr>
              <a:tr h="0">
                <a:tc>
                  <a:txBody>
                    <a:bodyPr/>
                    <a:lstStyle/>
                    <a:p>
                      <a:pPr marL="0" lvl="5" indent="0" algn="just" fontAlgn="base">
                        <a:lnSpc>
                          <a:spcPct val="115000"/>
                        </a:lnSpc>
                        <a:spcAft>
                          <a:spcPts val="0"/>
                        </a:spcAft>
                        <a:buClr>
                          <a:srgbClr val="000000"/>
                        </a:buClr>
                        <a:buFont typeface="+mj-lt"/>
                        <a:buNone/>
                      </a:pPr>
                      <a:r>
                        <a:rPr lang="it-IT" sz="1100" b="1" i="1" u="none" strike="noStrike" kern="0" spc="0" dirty="0">
                          <a:solidFill>
                            <a:srgbClr val="243F60"/>
                          </a:solidFill>
                          <a:effectLst/>
                          <a:latin typeface="Arial" panose="020B0604020202020204" pitchFamily="34" charset="0"/>
                          <a:ea typeface="Times New Roman" panose="02020603050405020304" pitchFamily="18" charset="0"/>
                          <a:cs typeface="Arial" panose="020B0604020202020204" pitchFamily="34" charset="0"/>
                        </a:rPr>
                        <a:t>Obiettivo 1</a:t>
                      </a:r>
                      <a:endParaRPr lang="en-GB" sz="1100" b="1" i="1" u="none" strike="noStrike" kern="0" spc="0" dirty="0">
                        <a:solidFill>
                          <a:srgbClr val="243F6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just">
                        <a:lnSpc>
                          <a:spcPct val="115000"/>
                        </a:lnSpc>
                        <a:spcAft>
                          <a:spcPts val="0"/>
                        </a:spcAft>
                      </a:pPr>
                      <a:r>
                        <a:rPr lang="it-IT" sz="1100" dirty="0">
                          <a:effectLst/>
                          <a:latin typeface="Arial" panose="020B0604020202020204" pitchFamily="34" charset="0"/>
                          <a:ea typeface="Calibri" panose="020F0502020204030204" pitchFamily="34" charset="0"/>
                          <a:cs typeface="Arial" panose="020B0604020202020204" pitchFamily="34" charset="0"/>
                        </a:rPr>
                        <a:t>Criterio 1</a:t>
                      </a:r>
                      <a:endParaRPr lang="en-GB" sz="11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15000"/>
                        </a:lnSpc>
                        <a:spcAft>
                          <a:spcPts val="0"/>
                        </a:spcAft>
                      </a:pPr>
                      <a:r>
                        <a:rPr lang="it-IT" sz="1100" dirty="0">
                          <a:effectLst/>
                          <a:latin typeface="Arial" panose="020B0604020202020204" pitchFamily="34" charset="0"/>
                          <a:ea typeface="Calibri" panose="020F0502020204030204" pitchFamily="34" charset="0"/>
                          <a:cs typeface="Arial" panose="020B0604020202020204" pitchFamily="34" charset="0"/>
                        </a:rPr>
                        <a:t>…</a:t>
                      </a:r>
                      <a:endParaRPr lang="en-GB" sz="11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15000"/>
                        </a:lnSpc>
                        <a:spcAft>
                          <a:spcPts val="0"/>
                        </a:spcAft>
                      </a:pPr>
                      <a:r>
                        <a:rPr lang="it-IT" sz="1100" dirty="0">
                          <a:effectLst/>
                          <a:latin typeface="Arial" panose="020B0604020202020204" pitchFamily="34" charset="0"/>
                          <a:ea typeface="Calibri" panose="020F0502020204030204" pitchFamily="34" charset="0"/>
                          <a:cs typeface="Arial" panose="020B0604020202020204" pitchFamily="34" charset="0"/>
                        </a:rPr>
                        <a:t>Criterio i</a:t>
                      </a:r>
                      <a:endParaRPr lang="en-GB"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B8D0EE"/>
                    </a:solidFill>
                  </a:tcPr>
                </a:tc>
                <a:extLst>
                  <a:ext uri="{0D108BD9-81ED-4DB2-BD59-A6C34878D82A}">
                    <a16:rowId xmlns:a16="http://schemas.microsoft.com/office/drawing/2014/main" val="1708014333"/>
                  </a:ext>
                </a:extLst>
              </a:tr>
              <a:tr h="0">
                <a:tc>
                  <a:txBody>
                    <a:bodyPr/>
                    <a:lstStyle/>
                    <a:p>
                      <a:pPr marL="0" lvl="5" indent="0" algn="just" fontAlgn="base">
                        <a:lnSpc>
                          <a:spcPct val="115000"/>
                        </a:lnSpc>
                        <a:spcAft>
                          <a:spcPts val="0"/>
                        </a:spcAft>
                        <a:buClr>
                          <a:srgbClr val="000000"/>
                        </a:buClr>
                        <a:buFont typeface="+mj-lt"/>
                        <a:buNone/>
                      </a:pPr>
                      <a:r>
                        <a:rPr lang="it-IT" sz="1100" b="1" i="1" u="none" strike="noStrike" kern="0" spc="0" dirty="0">
                          <a:solidFill>
                            <a:srgbClr val="243F60"/>
                          </a:solidFill>
                          <a:effectLst/>
                          <a:latin typeface="Arial" panose="020B0604020202020204" pitchFamily="34" charset="0"/>
                          <a:ea typeface="Times New Roman" panose="02020603050405020304" pitchFamily="18" charset="0"/>
                          <a:cs typeface="Arial" panose="020B0604020202020204" pitchFamily="34" charset="0"/>
                        </a:rPr>
                        <a:t>…</a:t>
                      </a:r>
                      <a:endParaRPr lang="en-GB" sz="1100" b="1" i="1" u="none" strike="noStrike" kern="0" spc="0" dirty="0">
                        <a:solidFill>
                          <a:srgbClr val="243F6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just">
                        <a:lnSpc>
                          <a:spcPct val="115000"/>
                        </a:lnSpc>
                        <a:spcAft>
                          <a:spcPts val="0"/>
                        </a:spcAft>
                      </a:pPr>
                      <a:r>
                        <a:rPr lang="it-IT" sz="1100" dirty="0">
                          <a:effectLst/>
                          <a:latin typeface="Arial" panose="020B0604020202020204" pitchFamily="34" charset="0"/>
                          <a:ea typeface="Calibri" panose="020F0502020204030204" pitchFamily="34" charset="0"/>
                          <a:cs typeface="Arial" panose="020B0604020202020204" pitchFamily="34" charset="0"/>
                        </a:rPr>
                        <a:t>…</a:t>
                      </a:r>
                      <a:endParaRPr lang="en-GB"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B8D0EE"/>
                    </a:solidFill>
                  </a:tcPr>
                </a:tc>
                <a:extLst>
                  <a:ext uri="{0D108BD9-81ED-4DB2-BD59-A6C34878D82A}">
                    <a16:rowId xmlns:a16="http://schemas.microsoft.com/office/drawing/2014/main" val="3591839048"/>
                  </a:ext>
                </a:extLst>
              </a:tr>
              <a:tr h="0">
                <a:tc>
                  <a:txBody>
                    <a:bodyPr/>
                    <a:lstStyle/>
                    <a:p>
                      <a:pPr marL="0" lvl="5" indent="0" algn="just" fontAlgn="base">
                        <a:lnSpc>
                          <a:spcPct val="115000"/>
                        </a:lnSpc>
                        <a:spcAft>
                          <a:spcPts val="0"/>
                        </a:spcAft>
                        <a:buClr>
                          <a:srgbClr val="000000"/>
                        </a:buClr>
                        <a:buFont typeface="+mj-lt"/>
                        <a:buNone/>
                        <a:tabLst>
                          <a:tab pos="982663" algn="l"/>
                        </a:tabLst>
                      </a:pPr>
                      <a:r>
                        <a:rPr lang="it-IT" sz="1100" b="1" i="1" u="none" strike="noStrike" kern="0" spc="0" dirty="0">
                          <a:solidFill>
                            <a:srgbClr val="243F60"/>
                          </a:solidFill>
                          <a:effectLst/>
                          <a:latin typeface="Arial" panose="020B0604020202020204" pitchFamily="34" charset="0"/>
                          <a:ea typeface="Times New Roman" panose="02020603050405020304" pitchFamily="18" charset="0"/>
                          <a:cs typeface="Arial" panose="020B0604020202020204" pitchFamily="34" charset="0"/>
                        </a:rPr>
                        <a:t>Obiettivo n</a:t>
                      </a:r>
                      <a:endParaRPr lang="en-GB" sz="1100" b="1" i="1" u="none" strike="noStrike" kern="0" spc="0" dirty="0">
                        <a:solidFill>
                          <a:srgbClr val="243F6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tcPr>
                </a:tc>
                <a:tc>
                  <a:txBody>
                    <a:bodyPr/>
                    <a:lstStyle/>
                    <a:p>
                      <a:pPr algn="just">
                        <a:lnSpc>
                          <a:spcPct val="115000"/>
                        </a:lnSpc>
                        <a:spcAft>
                          <a:spcPts val="0"/>
                        </a:spcAft>
                      </a:pPr>
                      <a:r>
                        <a:rPr lang="it-IT" sz="1100" dirty="0">
                          <a:effectLst/>
                          <a:latin typeface="Arial" panose="020B0604020202020204" pitchFamily="34" charset="0"/>
                          <a:ea typeface="Calibri" panose="020F0502020204030204" pitchFamily="34" charset="0"/>
                          <a:cs typeface="Arial" panose="020B0604020202020204" pitchFamily="34" charset="0"/>
                        </a:rPr>
                        <a:t>Criterio 1</a:t>
                      </a:r>
                      <a:endParaRPr lang="en-GB" sz="11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15000"/>
                        </a:lnSpc>
                        <a:spcAft>
                          <a:spcPts val="0"/>
                        </a:spcAft>
                      </a:pPr>
                      <a:r>
                        <a:rPr lang="it-IT" sz="1100" dirty="0">
                          <a:effectLst/>
                          <a:latin typeface="Arial" panose="020B0604020202020204" pitchFamily="34" charset="0"/>
                          <a:ea typeface="Calibri" panose="020F0502020204030204" pitchFamily="34" charset="0"/>
                          <a:cs typeface="Arial" panose="020B0604020202020204" pitchFamily="34" charset="0"/>
                        </a:rPr>
                        <a:t>…</a:t>
                      </a:r>
                      <a:endParaRPr lang="en-GB" sz="11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15000"/>
                        </a:lnSpc>
                        <a:spcAft>
                          <a:spcPts val="0"/>
                        </a:spcAft>
                      </a:pPr>
                      <a:r>
                        <a:rPr lang="it-IT" sz="1100" dirty="0">
                          <a:effectLst/>
                          <a:latin typeface="Arial" panose="020B0604020202020204" pitchFamily="34" charset="0"/>
                          <a:ea typeface="Calibri" panose="020F0502020204030204" pitchFamily="34" charset="0"/>
                          <a:cs typeface="Arial" panose="020B0604020202020204" pitchFamily="34" charset="0"/>
                        </a:rPr>
                        <a:t>Criterio j</a:t>
                      </a:r>
                      <a:endParaRPr lang="en-GB" sz="11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808080"/>
                      </a:solidFill>
                      <a:prstDash val="solid"/>
                      <a:round/>
                      <a:headEnd type="none" w="med" len="med"/>
                      <a:tailEnd type="none" w="med" len="med"/>
                    </a:lnL>
                    <a:lnR w="12700" cap="flat" cmpd="sng" algn="ctr">
                      <a:solidFill>
                        <a:srgbClr val="808080"/>
                      </a:solidFill>
                      <a:prstDash val="solid"/>
                      <a:round/>
                      <a:headEnd type="none" w="med" len="med"/>
                      <a:tailEnd type="none" w="med" len="med"/>
                    </a:lnR>
                    <a:lnT w="12700" cap="flat" cmpd="sng" algn="ctr">
                      <a:solidFill>
                        <a:srgbClr val="808080"/>
                      </a:solidFill>
                      <a:prstDash val="solid"/>
                      <a:round/>
                      <a:headEnd type="none" w="med" len="med"/>
                      <a:tailEnd type="none" w="med" len="med"/>
                    </a:lnT>
                    <a:lnB w="12700" cap="flat" cmpd="sng" algn="ctr">
                      <a:solidFill>
                        <a:srgbClr val="808080"/>
                      </a:solidFill>
                      <a:prstDash val="solid"/>
                      <a:round/>
                      <a:headEnd type="none" w="med" len="med"/>
                      <a:tailEnd type="none" w="med" len="med"/>
                    </a:lnB>
                    <a:solidFill>
                      <a:srgbClr val="B8D0EE"/>
                    </a:solidFill>
                  </a:tcPr>
                </a:tc>
                <a:extLst>
                  <a:ext uri="{0D108BD9-81ED-4DB2-BD59-A6C34878D82A}">
                    <a16:rowId xmlns:a16="http://schemas.microsoft.com/office/drawing/2014/main" val="727105668"/>
                  </a:ext>
                </a:extLst>
              </a:tr>
            </a:tbl>
          </a:graphicData>
        </a:graphic>
      </p:graphicFrame>
      <p:sp>
        <p:nvSpPr>
          <p:cNvPr id="7" name="CasellaDiTesto 6"/>
          <p:cNvSpPr txBox="1"/>
          <p:nvPr/>
        </p:nvSpPr>
        <p:spPr>
          <a:xfrm>
            <a:off x="1" y="358062"/>
            <a:ext cx="7096836" cy="307777"/>
          </a:xfrm>
          <a:prstGeom prst="rect">
            <a:avLst/>
          </a:prstGeom>
          <a:noFill/>
        </p:spPr>
        <p:txBody>
          <a:bodyPr wrap="square" rtlCol="0">
            <a:spAutoFit/>
          </a:bodyPr>
          <a:lstStyle/>
          <a:p>
            <a:r>
              <a:rPr lang="it-IT" sz="1400" b="1" dirty="0">
                <a:solidFill>
                  <a:schemeClr val="bg1"/>
                </a:solidFill>
                <a:latin typeface="Arial" panose="020B0604020202020204" pitchFamily="34" charset="0"/>
                <a:cs typeface="Arial" panose="020B0604020202020204" pitchFamily="34" charset="0"/>
              </a:rPr>
              <a:t>L’analisi ambientale</a:t>
            </a:r>
            <a:endParaRPr lang="en-GB" sz="1400" b="1" dirty="0">
              <a:solidFill>
                <a:schemeClr val="bg1"/>
              </a:solidFill>
              <a:latin typeface="Arial" panose="020B0604020202020204" pitchFamily="34" charset="0"/>
              <a:cs typeface="Arial" panose="020B0604020202020204" pitchFamily="34" charset="0"/>
            </a:endParaRPr>
          </a:p>
        </p:txBody>
      </p:sp>
      <p:sp>
        <p:nvSpPr>
          <p:cNvPr id="3" name="ProgressBar">
            <a:extLst>
              <a:ext uri="{FF2B5EF4-FFF2-40B4-BE49-F238E27FC236}">
                <a16:creationId xmlns:a16="http://schemas.microsoft.com/office/drawing/2014/main" id="{54B88858-7744-43CA-96A6-55251FC57FA4}"/>
              </a:ext>
            </a:extLst>
          </p:cNvPr>
          <p:cNvSpPr/>
          <p:nvPr/>
        </p:nvSpPr>
        <p:spPr>
          <a:xfrm>
            <a:off x="0" y="6794500"/>
            <a:ext cx="2667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044725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67">
            <a:extLst>
              <a:ext uri="{FF2B5EF4-FFF2-40B4-BE49-F238E27FC236}">
                <a16:creationId xmlns:a16="http://schemas.microsoft.com/office/drawing/2014/main" id="{2B2F5F43-FFF6-4FFC-B065-DB69A8A3412C}"/>
              </a:ext>
            </a:extLst>
          </p:cNvPr>
          <p:cNvSpPr>
            <a:spLocks noGrp="1"/>
          </p:cNvSpPr>
          <p:nvPr>
            <p:ph type="title"/>
          </p:nvPr>
        </p:nvSpPr>
        <p:spPr>
          <a:xfrm>
            <a:off x="874888" y="41262"/>
            <a:ext cx="8156222" cy="316800"/>
          </a:xfrm>
        </p:spPr>
        <p:txBody>
          <a:bodyPr/>
          <a:lstStyle/>
          <a:p>
            <a:r>
              <a:rPr lang="it-IT" dirty="0"/>
              <a:t>La metodologia</a:t>
            </a:r>
            <a:endParaRPr lang="en-GB" dirty="0"/>
          </a:p>
        </p:txBody>
      </p:sp>
      <p:graphicFrame>
        <p:nvGraphicFramePr>
          <p:cNvPr id="6" name="Tabella 5"/>
          <p:cNvGraphicFramePr>
            <a:graphicFrameLocks noGrp="1"/>
          </p:cNvGraphicFramePr>
          <p:nvPr>
            <p:extLst>
              <p:ext uri="{D42A27DB-BD31-4B8C-83A1-F6EECF244321}">
                <p14:modId xmlns:p14="http://schemas.microsoft.com/office/powerpoint/2010/main" val="2604399538"/>
              </p:ext>
            </p:extLst>
          </p:nvPr>
        </p:nvGraphicFramePr>
        <p:xfrm>
          <a:off x="636103" y="812695"/>
          <a:ext cx="4111693" cy="5683573"/>
        </p:xfrm>
        <a:graphic>
          <a:graphicData uri="http://schemas.openxmlformats.org/drawingml/2006/table">
            <a:tbl>
              <a:tblPr firstRow="1" firstCol="1" bandRow="1">
                <a:tableStyleId>{5940675A-B579-460E-94D1-54222C63F5DA}</a:tableStyleId>
              </a:tblPr>
              <a:tblGrid>
                <a:gridCol w="245293">
                  <a:extLst>
                    <a:ext uri="{9D8B030D-6E8A-4147-A177-3AD203B41FA5}">
                      <a16:colId xmlns:a16="http://schemas.microsoft.com/office/drawing/2014/main" val="3729980268"/>
                    </a:ext>
                  </a:extLst>
                </a:gridCol>
                <a:gridCol w="2912400">
                  <a:extLst>
                    <a:ext uri="{9D8B030D-6E8A-4147-A177-3AD203B41FA5}">
                      <a16:colId xmlns:a16="http://schemas.microsoft.com/office/drawing/2014/main" val="2276910982"/>
                    </a:ext>
                  </a:extLst>
                </a:gridCol>
                <a:gridCol w="954000">
                  <a:extLst>
                    <a:ext uri="{9D8B030D-6E8A-4147-A177-3AD203B41FA5}">
                      <a16:colId xmlns:a16="http://schemas.microsoft.com/office/drawing/2014/main" val="834678785"/>
                    </a:ext>
                  </a:extLst>
                </a:gridCol>
              </a:tblGrid>
              <a:tr h="348625">
                <a:tc>
                  <a:txBody>
                    <a:bodyPr/>
                    <a:lstStyle/>
                    <a:p>
                      <a:pPr algn="ctr">
                        <a:spcAft>
                          <a:spcPts val="0"/>
                        </a:spcAft>
                      </a:pPr>
                      <a:r>
                        <a:rPr lang="it-IT" sz="800" dirty="0">
                          <a:effectLst/>
                          <a:latin typeface="Arial" panose="020B0604020202020204" pitchFamily="34" charset="0"/>
                          <a:cs typeface="Arial" panose="020B0604020202020204" pitchFamily="34" charset="0"/>
                        </a:rPr>
                        <a:t> </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73A2DB"/>
                    </a:solidFill>
                  </a:tcPr>
                </a:tc>
                <a:tc>
                  <a:txBody>
                    <a:bodyPr/>
                    <a:lstStyle/>
                    <a:p>
                      <a:pPr algn="ctr">
                        <a:spcAft>
                          <a:spcPts val="0"/>
                        </a:spcAft>
                      </a:pPr>
                      <a:r>
                        <a:rPr lang="it-IT" sz="900" b="1" dirty="0">
                          <a:effectLst/>
                          <a:latin typeface="Arial" panose="020B0604020202020204" pitchFamily="34" charset="0"/>
                          <a:cs typeface="Arial" panose="020B0604020202020204" pitchFamily="34" charset="0"/>
                        </a:rPr>
                        <a:t>Piano o Programma</a:t>
                      </a:r>
                      <a:endParaRPr lang="en-GB" sz="9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73A2DB"/>
                    </a:solidFill>
                  </a:tcPr>
                </a:tc>
                <a:tc>
                  <a:txBody>
                    <a:bodyPr/>
                    <a:lstStyle/>
                    <a:p>
                      <a:pPr algn="ctr">
                        <a:spcAft>
                          <a:spcPts val="0"/>
                        </a:spcAft>
                      </a:pPr>
                      <a:r>
                        <a:rPr lang="it-IT" sz="900" b="1" dirty="0">
                          <a:effectLst/>
                          <a:latin typeface="Arial" panose="020B0604020202020204" pitchFamily="34" charset="0"/>
                          <a:cs typeface="Arial" panose="020B0604020202020204" pitchFamily="34" charset="0"/>
                        </a:rPr>
                        <a:t>Anno di Aggiornamento</a:t>
                      </a:r>
                      <a:endParaRPr lang="en-GB" sz="9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73A2DB"/>
                    </a:solidFill>
                  </a:tcPr>
                </a:tc>
                <a:extLst>
                  <a:ext uri="{0D108BD9-81ED-4DB2-BD59-A6C34878D82A}">
                    <a16:rowId xmlns:a16="http://schemas.microsoft.com/office/drawing/2014/main" val="2681748550"/>
                  </a:ext>
                </a:extLst>
              </a:tr>
              <a:tr h="309750">
                <a:tc>
                  <a:txBody>
                    <a:bodyPr/>
                    <a:lstStyle/>
                    <a:p>
                      <a:pPr algn="ctr">
                        <a:spcAft>
                          <a:spcPts val="0"/>
                        </a:spcAft>
                      </a:pPr>
                      <a:r>
                        <a:rPr lang="it-IT" sz="800" dirty="0">
                          <a:effectLst/>
                          <a:latin typeface="Arial" panose="020B0604020202020204" pitchFamily="34" charset="0"/>
                          <a:cs typeface="Arial" panose="020B0604020202020204" pitchFamily="34" charset="0"/>
                        </a:rPr>
                        <a:t>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tc>
                  <a:txBody>
                    <a:bodyPr/>
                    <a:lstStyle/>
                    <a:p>
                      <a:pPr algn="just">
                        <a:spcAft>
                          <a:spcPts val="0"/>
                        </a:spcAft>
                      </a:pPr>
                      <a:r>
                        <a:rPr lang="it-IT" sz="800" dirty="0">
                          <a:effectLst/>
                          <a:latin typeface="Arial" panose="020B0604020202020204" pitchFamily="34" charset="0"/>
                          <a:cs typeface="Arial" panose="020B0604020202020204" pitchFamily="34" charset="0"/>
                        </a:rPr>
                        <a:t>Documento strategico unitario per la programmazione dei fondi comunitari 2014/2020</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tc>
                  <a:txBody>
                    <a:bodyPr/>
                    <a:lstStyle/>
                    <a:p>
                      <a:pPr algn="ctr">
                        <a:spcAft>
                          <a:spcPts val="0"/>
                        </a:spcAft>
                      </a:pPr>
                      <a:r>
                        <a:rPr lang="it-IT" sz="800" dirty="0">
                          <a:effectLst/>
                          <a:latin typeface="Arial" panose="020B0604020202020204" pitchFamily="34" charset="0"/>
                          <a:cs typeface="Arial" panose="020B0604020202020204" pitchFamily="34" charset="0"/>
                        </a:rPr>
                        <a:t>2013</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extLst>
                  <a:ext uri="{0D108BD9-81ED-4DB2-BD59-A6C34878D82A}">
                    <a16:rowId xmlns:a16="http://schemas.microsoft.com/office/drawing/2014/main" val="1850272961"/>
                  </a:ext>
                </a:extLst>
              </a:tr>
              <a:tr h="309750">
                <a:tc>
                  <a:txBody>
                    <a:bodyPr/>
                    <a:lstStyle/>
                    <a:p>
                      <a:pPr algn="ctr">
                        <a:spcAft>
                          <a:spcPts val="0"/>
                        </a:spcAft>
                      </a:pPr>
                      <a:r>
                        <a:rPr lang="it-IT" sz="800" dirty="0">
                          <a:effectLst/>
                          <a:latin typeface="Arial" panose="020B0604020202020204" pitchFamily="34" charset="0"/>
                          <a:cs typeface="Arial" panose="020B0604020202020204" pitchFamily="34" charset="0"/>
                        </a:rPr>
                        <a:t>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B8D0EE"/>
                    </a:solidFill>
                  </a:tcPr>
                </a:tc>
                <a:tc>
                  <a:txBody>
                    <a:bodyPr/>
                    <a:lstStyle/>
                    <a:p>
                      <a:pPr algn="just">
                        <a:spcAft>
                          <a:spcPts val="0"/>
                        </a:spcAft>
                      </a:pPr>
                      <a:r>
                        <a:rPr lang="it-IT" sz="800" dirty="0">
                          <a:effectLst/>
                          <a:latin typeface="Arial" panose="020B0604020202020204" pitchFamily="34" charset="0"/>
                          <a:cs typeface="Arial" panose="020B0604020202020204" pitchFamily="34" charset="0"/>
                        </a:rPr>
                        <a:t>Piano paesaggistico regionale</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B8D0EE"/>
                    </a:solidFill>
                  </a:tcPr>
                </a:tc>
                <a:tc>
                  <a:txBody>
                    <a:bodyPr/>
                    <a:lstStyle/>
                    <a:p>
                      <a:pPr algn="ctr">
                        <a:spcAft>
                          <a:spcPts val="0"/>
                        </a:spcAft>
                      </a:pPr>
                      <a:r>
                        <a:rPr lang="it-IT" sz="800" dirty="0">
                          <a:effectLst/>
                          <a:latin typeface="Arial" panose="020B0604020202020204" pitchFamily="34" charset="0"/>
                          <a:cs typeface="Arial" panose="020B0604020202020204" pitchFamily="34" charset="0"/>
                        </a:rPr>
                        <a:t>2006</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B8D0EE"/>
                    </a:solidFill>
                  </a:tcPr>
                </a:tc>
                <a:extLst>
                  <a:ext uri="{0D108BD9-81ED-4DB2-BD59-A6C34878D82A}">
                    <a16:rowId xmlns:a16="http://schemas.microsoft.com/office/drawing/2014/main" val="1233053747"/>
                  </a:ext>
                </a:extLst>
              </a:tr>
              <a:tr h="309750">
                <a:tc>
                  <a:txBody>
                    <a:bodyPr/>
                    <a:lstStyle/>
                    <a:p>
                      <a:pPr algn="ctr">
                        <a:spcAft>
                          <a:spcPts val="0"/>
                        </a:spcAft>
                      </a:pPr>
                      <a:r>
                        <a:rPr lang="it-IT" sz="800" dirty="0">
                          <a:effectLst/>
                          <a:latin typeface="Arial" panose="020B0604020202020204" pitchFamily="34" charset="0"/>
                          <a:cs typeface="Arial" panose="020B0604020202020204" pitchFamily="34" charset="0"/>
                        </a:rPr>
                        <a:t>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tc>
                  <a:txBody>
                    <a:bodyPr/>
                    <a:lstStyle/>
                    <a:p>
                      <a:pPr algn="just">
                        <a:spcAft>
                          <a:spcPts val="0"/>
                        </a:spcAft>
                      </a:pPr>
                      <a:r>
                        <a:rPr lang="it-IT" sz="800" dirty="0">
                          <a:effectLst/>
                          <a:latin typeface="Arial" panose="020B0604020202020204" pitchFamily="34" charset="0"/>
                          <a:cs typeface="Arial" panose="020B0604020202020204" pitchFamily="34" charset="0"/>
                        </a:rPr>
                        <a:t>Piano di prevenzione, conservazione e risanamento della qualità dell’aria ambiente in Sardegna</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tc>
                  <a:txBody>
                    <a:bodyPr/>
                    <a:lstStyle/>
                    <a:p>
                      <a:pPr algn="ctr">
                        <a:spcAft>
                          <a:spcPts val="0"/>
                        </a:spcAft>
                      </a:pPr>
                      <a:r>
                        <a:rPr lang="it-IT" sz="800" dirty="0">
                          <a:effectLst/>
                          <a:latin typeface="Arial" panose="020B0604020202020204" pitchFamily="34" charset="0"/>
                          <a:cs typeface="Arial" panose="020B0604020202020204" pitchFamily="34" charset="0"/>
                        </a:rPr>
                        <a:t>2005</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extLst>
                  <a:ext uri="{0D108BD9-81ED-4DB2-BD59-A6C34878D82A}">
                    <a16:rowId xmlns:a16="http://schemas.microsoft.com/office/drawing/2014/main" val="252727748"/>
                  </a:ext>
                </a:extLst>
              </a:tr>
              <a:tr h="856344">
                <a:tc>
                  <a:txBody>
                    <a:bodyPr/>
                    <a:lstStyle/>
                    <a:p>
                      <a:pPr algn="ctr">
                        <a:spcAft>
                          <a:spcPts val="0"/>
                        </a:spcAft>
                      </a:pPr>
                      <a:r>
                        <a:rPr lang="it-IT" sz="800" dirty="0">
                          <a:effectLst/>
                          <a:latin typeface="Arial" panose="020B0604020202020204" pitchFamily="34" charset="0"/>
                          <a:cs typeface="Arial" panose="020B0604020202020204" pitchFamily="34" charset="0"/>
                        </a:rPr>
                        <a:t>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B8D0EE"/>
                    </a:solidFill>
                  </a:tcPr>
                </a:tc>
                <a:tc>
                  <a:txBody>
                    <a:bodyPr/>
                    <a:lstStyle/>
                    <a:p>
                      <a:pPr algn="just">
                        <a:spcAft>
                          <a:spcPts val="0"/>
                        </a:spcAft>
                      </a:pPr>
                      <a:r>
                        <a:rPr lang="it-IT" sz="800" dirty="0">
                          <a:effectLst/>
                          <a:latin typeface="Arial" panose="020B0604020202020204" pitchFamily="34" charset="0"/>
                          <a:cs typeface="Arial" panose="020B0604020202020204" pitchFamily="34" charset="0"/>
                        </a:rPr>
                        <a:t>Piano stralcio per l’assetto idrogeologico</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B8D0EE"/>
                    </a:solidFill>
                  </a:tcPr>
                </a:tc>
                <a:tc>
                  <a:txBody>
                    <a:bodyPr/>
                    <a:lstStyle/>
                    <a:p>
                      <a:pPr algn="ctr">
                        <a:spcAft>
                          <a:spcPts val="0"/>
                        </a:spcAft>
                      </a:pPr>
                      <a:r>
                        <a:rPr lang="it-IT" sz="800" dirty="0">
                          <a:effectLst/>
                          <a:latin typeface="Arial" panose="020B0604020202020204" pitchFamily="34" charset="0"/>
                          <a:cs typeface="Arial" panose="020B0604020202020204" pitchFamily="34" charset="0"/>
                        </a:rPr>
                        <a:t>Relazione Generale</a:t>
                      </a:r>
                      <a:endParaRPr lang="en-GB" sz="800" dirty="0">
                        <a:effectLst/>
                        <a:latin typeface="Arial" panose="020B0604020202020204" pitchFamily="34" charset="0"/>
                        <a:cs typeface="Arial" panose="020B0604020202020204" pitchFamily="34" charset="0"/>
                      </a:endParaRPr>
                    </a:p>
                    <a:p>
                      <a:pPr algn="ctr">
                        <a:spcAft>
                          <a:spcPts val="0"/>
                        </a:spcAft>
                      </a:pPr>
                      <a:r>
                        <a:rPr lang="it-IT" sz="800" dirty="0">
                          <a:effectLst/>
                          <a:latin typeface="Arial" panose="020B0604020202020204" pitchFamily="34" charset="0"/>
                          <a:cs typeface="Arial" panose="020B0604020202020204" pitchFamily="34" charset="0"/>
                        </a:rPr>
                        <a:t>(revisione 2004)</a:t>
                      </a:r>
                      <a:endParaRPr lang="en-GB" sz="800" dirty="0">
                        <a:effectLst/>
                        <a:latin typeface="Arial" panose="020B0604020202020204" pitchFamily="34" charset="0"/>
                        <a:cs typeface="Arial" panose="020B0604020202020204" pitchFamily="34" charset="0"/>
                      </a:endParaRPr>
                    </a:p>
                    <a:p>
                      <a:pPr algn="ctr">
                        <a:spcAft>
                          <a:spcPts val="0"/>
                        </a:spcAft>
                      </a:pPr>
                      <a:r>
                        <a:rPr lang="it-IT" sz="800" dirty="0">
                          <a:effectLst/>
                          <a:latin typeface="Arial" panose="020B0604020202020204" pitchFamily="34" charset="0"/>
                          <a:cs typeface="Arial" panose="020B0604020202020204" pitchFamily="34" charset="0"/>
                        </a:rPr>
                        <a:t>Norme di Attuazione</a:t>
                      </a:r>
                      <a:endParaRPr lang="en-GB" sz="800" dirty="0">
                        <a:effectLst/>
                        <a:latin typeface="Arial" panose="020B0604020202020204" pitchFamily="34" charset="0"/>
                        <a:cs typeface="Arial" panose="020B0604020202020204" pitchFamily="34" charset="0"/>
                      </a:endParaRPr>
                    </a:p>
                    <a:p>
                      <a:pPr algn="ctr">
                        <a:spcAft>
                          <a:spcPts val="0"/>
                        </a:spcAft>
                      </a:pPr>
                      <a:r>
                        <a:rPr lang="it-IT" sz="800" dirty="0">
                          <a:effectLst/>
                          <a:latin typeface="Arial" panose="020B0604020202020204" pitchFamily="34" charset="0"/>
                          <a:cs typeface="Arial" panose="020B0604020202020204" pitchFamily="34" charset="0"/>
                        </a:rPr>
                        <a:t>(aggiornamento 2008)</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B8D0EE"/>
                    </a:solidFill>
                  </a:tcPr>
                </a:tc>
                <a:extLst>
                  <a:ext uri="{0D108BD9-81ED-4DB2-BD59-A6C34878D82A}">
                    <a16:rowId xmlns:a16="http://schemas.microsoft.com/office/drawing/2014/main" val="4278085588"/>
                  </a:ext>
                </a:extLst>
              </a:tr>
              <a:tr h="309750">
                <a:tc>
                  <a:txBody>
                    <a:bodyPr/>
                    <a:lstStyle/>
                    <a:p>
                      <a:pPr algn="ctr">
                        <a:spcAft>
                          <a:spcPts val="0"/>
                        </a:spcAft>
                      </a:pPr>
                      <a:r>
                        <a:rPr lang="it-IT" sz="800" dirty="0">
                          <a:effectLst/>
                          <a:latin typeface="Arial" panose="020B0604020202020204" pitchFamily="34" charset="0"/>
                          <a:cs typeface="Arial" panose="020B0604020202020204" pitchFamily="34" charset="0"/>
                        </a:rPr>
                        <a:t>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tc>
                  <a:txBody>
                    <a:bodyPr/>
                    <a:lstStyle/>
                    <a:p>
                      <a:pPr algn="just">
                        <a:spcAft>
                          <a:spcPts val="0"/>
                        </a:spcAft>
                      </a:pPr>
                      <a:r>
                        <a:rPr lang="it-IT" sz="800" dirty="0">
                          <a:effectLst/>
                          <a:latin typeface="Arial" panose="020B0604020202020204" pitchFamily="34" charset="0"/>
                          <a:cs typeface="Arial" panose="020B0604020202020204" pitchFamily="34" charset="0"/>
                        </a:rPr>
                        <a:t>Piano di gestione del rischio di alluvioni</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tc>
                  <a:txBody>
                    <a:bodyPr/>
                    <a:lstStyle/>
                    <a:p>
                      <a:pPr algn="ctr">
                        <a:spcAft>
                          <a:spcPts val="0"/>
                        </a:spcAft>
                      </a:pPr>
                      <a:r>
                        <a:rPr lang="it-IT" sz="800" dirty="0">
                          <a:effectLst/>
                          <a:latin typeface="Arial" panose="020B0604020202020204" pitchFamily="34" charset="0"/>
                          <a:cs typeface="Arial" panose="020B0604020202020204" pitchFamily="34" charset="0"/>
                        </a:rPr>
                        <a:t>2016</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extLst>
                  <a:ext uri="{0D108BD9-81ED-4DB2-BD59-A6C34878D82A}">
                    <a16:rowId xmlns:a16="http://schemas.microsoft.com/office/drawing/2014/main" val="1648410135"/>
                  </a:ext>
                </a:extLst>
              </a:tr>
              <a:tr h="309750">
                <a:tc>
                  <a:txBody>
                    <a:bodyPr/>
                    <a:lstStyle/>
                    <a:p>
                      <a:pPr algn="ctr">
                        <a:spcAft>
                          <a:spcPts val="0"/>
                        </a:spcAft>
                      </a:pPr>
                      <a:r>
                        <a:rPr lang="it-IT" sz="800" dirty="0">
                          <a:effectLst/>
                          <a:latin typeface="Arial" panose="020B0604020202020204" pitchFamily="34" charset="0"/>
                          <a:cs typeface="Arial" panose="020B0604020202020204" pitchFamily="34" charset="0"/>
                        </a:rPr>
                        <a:t>6</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B8D0EE"/>
                    </a:solidFill>
                  </a:tcPr>
                </a:tc>
                <a:tc>
                  <a:txBody>
                    <a:bodyPr/>
                    <a:lstStyle/>
                    <a:p>
                      <a:pPr algn="just">
                        <a:spcAft>
                          <a:spcPts val="0"/>
                        </a:spcAft>
                      </a:pPr>
                      <a:r>
                        <a:rPr lang="it-IT" sz="800" dirty="0">
                          <a:effectLst/>
                          <a:latin typeface="Arial" panose="020B0604020202020204" pitchFamily="34" charset="0"/>
                          <a:cs typeface="Arial" panose="020B0604020202020204" pitchFamily="34" charset="0"/>
                        </a:rPr>
                        <a:t>Piano stralcio delle fasce fluviali</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B8D0EE"/>
                    </a:solidFill>
                  </a:tcPr>
                </a:tc>
                <a:tc>
                  <a:txBody>
                    <a:bodyPr/>
                    <a:lstStyle/>
                    <a:p>
                      <a:pPr algn="ctr">
                        <a:spcAft>
                          <a:spcPts val="0"/>
                        </a:spcAft>
                      </a:pPr>
                      <a:r>
                        <a:rPr lang="it-IT" sz="800" dirty="0">
                          <a:effectLst/>
                          <a:latin typeface="Arial" panose="020B0604020202020204" pitchFamily="34" charset="0"/>
                          <a:cs typeface="Arial" panose="020B0604020202020204" pitchFamily="34" charset="0"/>
                        </a:rPr>
                        <a:t>2013</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B8D0EE"/>
                    </a:solidFill>
                  </a:tcPr>
                </a:tc>
                <a:extLst>
                  <a:ext uri="{0D108BD9-81ED-4DB2-BD59-A6C34878D82A}">
                    <a16:rowId xmlns:a16="http://schemas.microsoft.com/office/drawing/2014/main" val="1455215098"/>
                  </a:ext>
                </a:extLst>
              </a:tr>
              <a:tr h="309750">
                <a:tc>
                  <a:txBody>
                    <a:bodyPr/>
                    <a:lstStyle/>
                    <a:p>
                      <a:pPr algn="ctr">
                        <a:spcAft>
                          <a:spcPts val="0"/>
                        </a:spcAft>
                      </a:pPr>
                      <a:r>
                        <a:rPr lang="it-IT" sz="800" dirty="0">
                          <a:effectLst/>
                          <a:latin typeface="Arial" panose="020B0604020202020204" pitchFamily="34" charset="0"/>
                          <a:cs typeface="Arial" panose="020B0604020202020204" pitchFamily="34" charset="0"/>
                        </a:rPr>
                        <a:t>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tc>
                  <a:txBody>
                    <a:bodyPr/>
                    <a:lstStyle/>
                    <a:p>
                      <a:pPr algn="just">
                        <a:spcAft>
                          <a:spcPts val="0"/>
                        </a:spcAft>
                      </a:pPr>
                      <a:r>
                        <a:rPr lang="it-IT" sz="800" dirty="0">
                          <a:effectLst/>
                          <a:latin typeface="Arial" panose="020B0604020202020204" pitchFamily="34" charset="0"/>
                          <a:cs typeface="Arial" panose="020B0604020202020204" pitchFamily="34" charset="0"/>
                        </a:rPr>
                        <a:t>Piano di gestione del distretto idrografico</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tc>
                  <a:txBody>
                    <a:bodyPr/>
                    <a:lstStyle/>
                    <a:p>
                      <a:pPr algn="ctr">
                        <a:spcAft>
                          <a:spcPts val="0"/>
                        </a:spcAft>
                      </a:pPr>
                      <a:r>
                        <a:rPr lang="it-IT" sz="800" dirty="0">
                          <a:effectLst/>
                          <a:latin typeface="Arial" panose="020B0604020202020204" pitchFamily="34" charset="0"/>
                          <a:cs typeface="Arial" panose="020B0604020202020204" pitchFamily="34" charset="0"/>
                        </a:rPr>
                        <a:t>2016</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extLst>
                  <a:ext uri="{0D108BD9-81ED-4DB2-BD59-A6C34878D82A}">
                    <a16:rowId xmlns:a16="http://schemas.microsoft.com/office/drawing/2014/main" val="1622673184"/>
                  </a:ext>
                </a:extLst>
              </a:tr>
              <a:tr h="309750">
                <a:tc>
                  <a:txBody>
                    <a:bodyPr/>
                    <a:lstStyle/>
                    <a:p>
                      <a:pPr algn="ctr">
                        <a:spcAft>
                          <a:spcPts val="0"/>
                        </a:spcAft>
                      </a:pPr>
                      <a:r>
                        <a:rPr lang="it-IT" sz="800" dirty="0">
                          <a:effectLst/>
                          <a:latin typeface="Arial" panose="020B0604020202020204" pitchFamily="34" charset="0"/>
                          <a:cs typeface="Arial" panose="020B0604020202020204" pitchFamily="34" charset="0"/>
                        </a:rPr>
                        <a:t>8</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B8D0EE"/>
                    </a:solidFill>
                  </a:tcPr>
                </a:tc>
                <a:tc>
                  <a:txBody>
                    <a:bodyPr/>
                    <a:lstStyle/>
                    <a:p>
                      <a:pPr algn="just">
                        <a:spcAft>
                          <a:spcPts val="0"/>
                        </a:spcAft>
                      </a:pPr>
                      <a:r>
                        <a:rPr lang="it-IT" sz="800" dirty="0">
                          <a:effectLst/>
                          <a:latin typeface="Arial" panose="020B0604020202020204" pitchFamily="34" charset="0"/>
                          <a:cs typeface="Arial" panose="020B0604020202020204" pitchFamily="34" charset="0"/>
                        </a:rPr>
                        <a:t>Piano di tutela delle acque</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B8D0EE"/>
                    </a:solidFill>
                  </a:tcPr>
                </a:tc>
                <a:tc>
                  <a:txBody>
                    <a:bodyPr/>
                    <a:lstStyle/>
                    <a:p>
                      <a:pPr algn="ctr">
                        <a:spcAft>
                          <a:spcPts val="0"/>
                        </a:spcAft>
                      </a:pPr>
                      <a:r>
                        <a:rPr lang="it-IT" sz="800" dirty="0">
                          <a:effectLst/>
                          <a:latin typeface="Arial" panose="020B0604020202020204" pitchFamily="34" charset="0"/>
                          <a:cs typeface="Arial" panose="020B0604020202020204" pitchFamily="34" charset="0"/>
                        </a:rPr>
                        <a:t>2006</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B8D0EE"/>
                    </a:solidFill>
                  </a:tcPr>
                </a:tc>
                <a:extLst>
                  <a:ext uri="{0D108BD9-81ED-4DB2-BD59-A6C34878D82A}">
                    <a16:rowId xmlns:a16="http://schemas.microsoft.com/office/drawing/2014/main" val="2069796566"/>
                  </a:ext>
                </a:extLst>
              </a:tr>
              <a:tr h="309750">
                <a:tc>
                  <a:txBody>
                    <a:bodyPr/>
                    <a:lstStyle/>
                    <a:p>
                      <a:pPr algn="ctr">
                        <a:spcAft>
                          <a:spcPts val="0"/>
                        </a:spcAft>
                      </a:pPr>
                      <a:r>
                        <a:rPr lang="it-IT" sz="800" dirty="0">
                          <a:effectLst/>
                          <a:latin typeface="Arial" panose="020B0604020202020204" pitchFamily="34" charset="0"/>
                          <a:cs typeface="Arial" panose="020B0604020202020204" pitchFamily="34" charset="0"/>
                        </a:rPr>
                        <a:t>9</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tc>
                  <a:txBody>
                    <a:bodyPr/>
                    <a:lstStyle/>
                    <a:p>
                      <a:pPr algn="just">
                        <a:spcAft>
                          <a:spcPts val="0"/>
                        </a:spcAft>
                      </a:pPr>
                      <a:r>
                        <a:rPr lang="it-IT" sz="800" dirty="0">
                          <a:effectLst/>
                          <a:latin typeface="Arial" panose="020B0604020202020204" pitchFamily="34" charset="0"/>
                          <a:cs typeface="Arial" panose="020B0604020202020204" pitchFamily="34" charset="0"/>
                        </a:rPr>
                        <a:t>Piano stralcio di bacino regionale per l’utilizzo delle risorse idriche - Sardegna</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tc>
                  <a:txBody>
                    <a:bodyPr/>
                    <a:lstStyle/>
                    <a:p>
                      <a:pPr algn="ctr">
                        <a:spcAft>
                          <a:spcPts val="0"/>
                        </a:spcAft>
                      </a:pPr>
                      <a:r>
                        <a:rPr lang="it-IT" sz="800" dirty="0">
                          <a:effectLst/>
                          <a:latin typeface="Arial" panose="020B0604020202020204" pitchFamily="34" charset="0"/>
                          <a:cs typeface="Arial" panose="020B0604020202020204" pitchFamily="34" charset="0"/>
                        </a:rPr>
                        <a:t>2006</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extLst>
                  <a:ext uri="{0D108BD9-81ED-4DB2-BD59-A6C34878D82A}">
                    <a16:rowId xmlns:a16="http://schemas.microsoft.com/office/drawing/2014/main" val="1902161766"/>
                  </a:ext>
                </a:extLst>
              </a:tr>
              <a:tr h="309750">
                <a:tc>
                  <a:txBody>
                    <a:bodyPr/>
                    <a:lstStyle/>
                    <a:p>
                      <a:pPr algn="ctr">
                        <a:spcAft>
                          <a:spcPts val="0"/>
                        </a:spcAft>
                      </a:pPr>
                      <a:r>
                        <a:rPr lang="it-IT" sz="800" dirty="0">
                          <a:effectLst/>
                          <a:latin typeface="Arial" panose="020B0604020202020204" pitchFamily="34" charset="0"/>
                          <a:cs typeface="Arial" panose="020B0604020202020204" pitchFamily="34" charset="0"/>
                        </a:rPr>
                        <a:t>10</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B8D0EE"/>
                    </a:solidFill>
                  </a:tcPr>
                </a:tc>
                <a:tc>
                  <a:txBody>
                    <a:bodyPr/>
                    <a:lstStyle/>
                    <a:p>
                      <a:pPr algn="just">
                        <a:spcAft>
                          <a:spcPts val="0"/>
                        </a:spcAft>
                      </a:pPr>
                      <a:r>
                        <a:rPr lang="it-IT" sz="800" dirty="0">
                          <a:effectLst/>
                          <a:latin typeface="Arial" panose="020B0604020202020204" pitchFamily="34" charset="0"/>
                          <a:cs typeface="Arial" panose="020B0604020202020204" pitchFamily="34" charset="0"/>
                        </a:rPr>
                        <a:t>Piano regolatore generale degli acquedotti - Revisione 2006</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B8D0EE"/>
                    </a:solidFill>
                  </a:tcPr>
                </a:tc>
                <a:tc>
                  <a:txBody>
                    <a:bodyPr/>
                    <a:lstStyle/>
                    <a:p>
                      <a:pPr algn="ctr">
                        <a:spcAft>
                          <a:spcPts val="0"/>
                        </a:spcAft>
                      </a:pPr>
                      <a:r>
                        <a:rPr lang="it-IT" sz="800" dirty="0">
                          <a:effectLst/>
                          <a:latin typeface="Arial" panose="020B0604020202020204" pitchFamily="34" charset="0"/>
                          <a:cs typeface="Arial" panose="020B0604020202020204" pitchFamily="34" charset="0"/>
                        </a:rPr>
                        <a:t>2006</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B8D0EE"/>
                    </a:solidFill>
                  </a:tcPr>
                </a:tc>
                <a:extLst>
                  <a:ext uri="{0D108BD9-81ED-4DB2-BD59-A6C34878D82A}">
                    <a16:rowId xmlns:a16="http://schemas.microsoft.com/office/drawing/2014/main" val="782678364"/>
                  </a:ext>
                </a:extLst>
              </a:tr>
              <a:tr h="309750">
                <a:tc>
                  <a:txBody>
                    <a:bodyPr/>
                    <a:lstStyle/>
                    <a:p>
                      <a:pPr algn="ctr">
                        <a:spcAft>
                          <a:spcPts val="0"/>
                        </a:spcAft>
                      </a:pPr>
                      <a:r>
                        <a:rPr lang="it-IT" sz="800" dirty="0">
                          <a:effectLst/>
                          <a:latin typeface="Arial" panose="020B0604020202020204" pitchFamily="34" charset="0"/>
                          <a:cs typeface="Arial" panose="020B0604020202020204" pitchFamily="34" charset="0"/>
                        </a:rPr>
                        <a:t>11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tc>
                  <a:txBody>
                    <a:bodyPr/>
                    <a:lstStyle/>
                    <a:p>
                      <a:pPr algn="just">
                        <a:spcAft>
                          <a:spcPts val="0"/>
                        </a:spcAft>
                      </a:pPr>
                      <a:r>
                        <a:rPr lang="it-IT" sz="800" dirty="0">
                          <a:effectLst/>
                          <a:latin typeface="Arial" panose="020B0604020202020204" pitchFamily="34" charset="0"/>
                          <a:cs typeface="Arial" panose="020B0604020202020204" pitchFamily="34" charset="0"/>
                        </a:rPr>
                        <a:t>Piano d’ambito</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tc>
                  <a:txBody>
                    <a:bodyPr/>
                    <a:lstStyle/>
                    <a:p>
                      <a:pPr algn="ctr">
                        <a:spcAft>
                          <a:spcPts val="0"/>
                        </a:spcAft>
                      </a:pPr>
                      <a:r>
                        <a:rPr lang="it-IT" sz="800" dirty="0">
                          <a:effectLst/>
                          <a:latin typeface="Arial" panose="020B0604020202020204" pitchFamily="34" charset="0"/>
                          <a:cs typeface="Arial" panose="020B0604020202020204" pitchFamily="34" charset="0"/>
                        </a:rPr>
                        <a:t>2002</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extLst>
                  <a:ext uri="{0D108BD9-81ED-4DB2-BD59-A6C34878D82A}">
                    <a16:rowId xmlns:a16="http://schemas.microsoft.com/office/drawing/2014/main" val="1787393673"/>
                  </a:ext>
                </a:extLst>
              </a:tr>
              <a:tr h="309750">
                <a:tc>
                  <a:txBody>
                    <a:bodyPr/>
                    <a:lstStyle/>
                    <a:p>
                      <a:pPr algn="ctr">
                        <a:spcAft>
                          <a:spcPts val="0"/>
                        </a:spcAft>
                      </a:pPr>
                      <a:r>
                        <a:rPr lang="it-IT" sz="800" dirty="0">
                          <a:effectLst/>
                          <a:latin typeface="Arial" panose="020B0604020202020204" pitchFamily="34" charset="0"/>
                          <a:cs typeface="Arial" panose="020B0604020202020204" pitchFamily="34" charset="0"/>
                        </a:rPr>
                        <a:t>12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B8D0EE"/>
                    </a:solidFill>
                  </a:tcPr>
                </a:tc>
                <a:tc>
                  <a:txBody>
                    <a:bodyPr/>
                    <a:lstStyle/>
                    <a:p>
                      <a:pPr algn="just">
                        <a:spcAft>
                          <a:spcPts val="0"/>
                        </a:spcAft>
                      </a:pPr>
                      <a:r>
                        <a:rPr lang="it-IT" sz="800" dirty="0">
                          <a:effectLst/>
                          <a:latin typeface="Arial" panose="020B0604020202020204" pitchFamily="34" charset="0"/>
                          <a:cs typeface="Arial" panose="020B0604020202020204" pitchFamily="34" charset="0"/>
                        </a:rPr>
                        <a:t>Piano regionale di gestione dei rifiuti – Sezione rifiuti urbani</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B8D0EE"/>
                    </a:solidFill>
                  </a:tcPr>
                </a:tc>
                <a:tc>
                  <a:txBody>
                    <a:bodyPr/>
                    <a:lstStyle/>
                    <a:p>
                      <a:pPr algn="ctr">
                        <a:spcAft>
                          <a:spcPts val="0"/>
                        </a:spcAft>
                      </a:pPr>
                      <a:r>
                        <a:rPr lang="it-IT" sz="800" dirty="0">
                          <a:effectLst/>
                          <a:latin typeface="Arial" panose="020B0604020202020204" pitchFamily="34" charset="0"/>
                          <a:cs typeface="Arial" panose="020B0604020202020204" pitchFamily="34" charset="0"/>
                        </a:rPr>
                        <a:t>2016</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B8D0EE"/>
                    </a:solidFill>
                  </a:tcPr>
                </a:tc>
                <a:extLst>
                  <a:ext uri="{0D108BD9-81ED-4DB2-BD59-A6C34878D82A}">
                    <a16:rowId xmlns:a16="http://schemas.microsoft.com/office/drawing/2014/main" val="474312413"/>
                  </a:ext>
                </a:extLst>
              </a:tr>
              <a:tr h="309750">
                <a:tc>
                  <a:txBody>
                    <a:bodyPr/>
                    <a:lstStyle/>
                    <a:p>
                      <a:pPr algn="ctr">
                        <a:spcAft>
                          <a:spcPts val="0"/>
                        </a:spcAft>
                      </a:pPr>
                      <a:r>
                        <a:rPr lang="it-IT" sz="800" dirty="0">
                          <a:effectLst/>
                          <a:latin typeface="Arial" panose="020B0604020202020204" pitchFamily="34" charset="0"/>
                          <a:cs typeface="Arial" panose="020B0604020202020204" pitchFamily="34" charset="0"/>
                        </a:rPr>
                        <a:t>13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tc>
                  <a:txBody>
                    <a:bodyPr/>
                    <a:lstStyle/>
                    <a:p>
                      <a:pPr algn="just">
                        <a:spcAft>
                          <a:spcPts val="0"/>
                        </a:spcAft>
                      </a:pPr>
                      <a:r>
                        <a:rPr lang="it-IT" sz="800" dirty="0">
                          <a:effectLst/>
                          <a:latin typeface="Arial" panose="020B0604020202020204" pitchFamily="34" charset="0"/>
                          <a:cs typeface="Arial" panose="020B0604020202020204" pitchFamily="34" charset="0"/>
                        </a:rPr>
                        <a:t>Piano regionale di gestione dei rifiuti speciali</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tc>
                  <a:txBody>
                    <a:bodyPr/>
                    <a:lstStyle/>
                    <a:p>
                      <a:pPr algn="ctr">
                        <a:spcAft>
                          <a:spcPts val="0"/>
                        </a:spcAft>
                      </a:pPr>
                      <a:r>
                        <a:rPr lang="it-IT" sz="800" dirty="0">
                          <a:effectLst/>
                          <a:latin typeface="Arial" panose="020B0604020202020204" pitchFamily="34" charset="0"/>
                          <a:cs typeface="Arial" panose="020B0604020202020204" pitchFamily="34" charset="0"/>
                        </a:rPr>
                        <a:t>2012</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extLst>
                  <a:ext uri="{0D108BD9-81ED-4DB2-BD59-A6C34878D82A}">
                    <a16:rowId xmlns:a16="http://schemas.microsoft.com/office/drawing/2014/main" val="700944796"/>
                  </a:ext>
                </a:extLst>
              </a:tr>
              <a:tr h="489339">
                <a:tc>
                  <a:txBody>
                    <a:bodyPr/>
                    <a:lstStyle/>
                    <a:p>
                      <a:pPr algn="ctr">
                        <a:spcAft>
                          <a:spcPts val="0"/>
                        </a:spcAft>
                      </a:pPr>
                      <a:r>
                        <a:rPr lang="it-IT" sz="800" dirty="0">
                          <a:effectLst/>
                          <a:latin typeface="Arial" panose="020B0604020202020204" pitchFamily="34" charset="0"/>
                          <a:cs typeface="Arial" panose="020B0604020202020204" pitchFamily="34" charset="0"/>
                        </a:rPr>
                        <a:t>14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B8D0EE"/>
                    </a:solidFill>
                  </a:tcPr>
                </a:tc>
                <a:tc>
                  <a:txBody>
                    <a:bodyPr/>
                    <a:lstStyle/>
                    <a:p>
                      <a:pPr algn="just">
                        <a:spcAft>
                          <a:spcPts val="0"/>
                        </a:spcAft>
                      </a:pPr>
                      <a:r>
                        <a:rPr lang="it-IT" sz="800" dirty="0">
                          <a:effectLst/>
                          <a:latin typeface="Arial" panose="020B0604020202020204" pitchFamily="34" charset="0"/>
                          <a:cs typeface="Arial" panose="020B0604020202020204" pitchFamily="34" charset="0"/>
                        </a:rPr>
                        <a:t>Piano regionale di gestione dei rifiuti – Piano regionale di protezione, decontaminazione, smaltimento e bonifica dell’ambiente ai fini della difesa dai pericoli derivanti dall’amianto</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B8D0EE"/>
                    </a:solidFill>
                  </a:tcPr>
                </a:tc>
                <a:tc>
                  <a:txBody>
                    <a:bodyPr/>
                    <a:lstStyle/>
                    <a:p>
                      <a:pPr algn="ctr">
                        <a:spcAft>
                          <a:spcPts val="0"/>
                        </a:spcAft>
                      </a:pPr>
                      <a:r>
                        <a:rPr lang="it-IT" sz="800" dirty="0">
                          <a:effectLst/>
                          <a:latin typeface="Arial" panose="020B0604020202020204" pitchFamily="34" charset="0"/>
                          <a:cs typeface="Arial" panose="020B0604020202020204" pitchFamily="34" charset="0"/>
                        </a:rPr>
                        <a:t>2014</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B8D0EE"/>
                    </a:solidFill>
                  </a:tcPr>
                </a:tc>
                <a:extLst>
                  <a:ext uri="{0D108BD9-81ED-4DB2-BD59-A6C34878D82A}">
                    <a16:rowId xmlns:a16="http://schemas.microsoft.com/office/drawing/2014/main" val="338628781"/>
                  </a:ext>
                </a:extLst>
              </a:tr>
              <a:tr h="272265">
                <a:tc>
                  <a:txBody>
                    <a:bodyPr/>
                    <a:lstStyle/>
                    <a:p>
                      <a:pPr algn="ctr">
                        <a:spcAft>
                          <a:spcPts val="0"/>
                        </a:spcAft>
                      </a:pPr>
                      <a:r>
                        <a:rPr lang="it-IT" sz="800" dirty="0">
                          <a:effectLst/>
                          <a:latin typeface="Arial" panose="020B0604020202020204" pitchFamily="34" charset="0"/>
                          <a:cs typeface="Arial" panose="020B0604020202020204" pitchFamily="34" charset="0"/>
                        </a:rPr>
                        <a:t>15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tc>
                  <a:txBody>
                    <a:bodyPr/>
                    <a:lstStyle/>
                    <a:p>
                      <a:pPr algn="just">
                        <a:spcAft>
                          <a:spcPts val="0"/>
                        </a:spcAft>
                      </a:pPr>
                      <a:r>
                        <a:rPr lang="it-IT" sz="800" dirty="0">
                          <a:effectLst/>
                          <a:latin typeface="Arial" panose="020B0604020202020204" pitchFamily="34" charset="0"/>
                          <a:cs typeface="Arial" panose="020B0604020202020204" pitchFamily="34" charset="0"/>
                        </a:rPr>
                        <a:t>Programma per la riduzione dei rifiuti biodegradabili da collocare in discarica - Integrazione Piano regionale rifiuti</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tc>
                  <a:txBody>
                    <a:bodyPr/>
                    <a:lstStyle/>
                    <a:p>
                      <a:pPr algn="ctr">
                        <a:spcAft>
                          <a:spcPts val="0"/>
                        </a:spcAft>
                      </a:pPr>
                      <a:r>
                        <a:rPr lang="it-IT" sz="800" dirty="0">
                          <a:effectLst/>
                          <a:latin typeface="Arial" panose="020B0604020202020204" pitchFamily="34" charset="0"/>
                          <a:cs typeface="Arial" panose="020B0604020202020204" pitchFamily="34" charset="0"/>
                        </a:rPr>
                        <a:t>2004</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1074" marR="51074" marT="0" marB="0" anchor="ctr">
                    <a:solidFill>
                      <a:srgbClr val="DBE5F1"/>
                    </a:solidFill>
                  </a:tcPr>
                </a:tc>
                <a:extLst>
                  <a:ext uri="{0D108BD9-81ED-4DB2-BD59-A6C34878D82A}">
                    <a16:rowId xmlns:a16="http://schemas.microsoft.com/office/drawing/2014/main" val="1795219980"/>
                  </a:ext>
                </a:extLst>
              </a:tr>
            </a:tbl>
          </a:graphicData>
        </a:graphic>
      </p:graphicFrame>
      <p:graphicFrame>
        <p:nvGraphicFramePr>
          <p:cNvPr id="7" name="Tabella 6"/>
          <p:cNvGraphicFramePr>
            <a:graphicFrameLocks noGrp="1"/>
          </p:cNvGraphicFramePr>
          <p:nvPr>
            <p:extLst>
              <p:ext uri="{D42A27DB-BD31-4B8C-83A1-F6EECF244321}">
                <p14:modId xmlns:p14="http://schemas.microsoft.com/office/powerpoint/2010/main" val="2651655443"/>
              </p:ext>
            </p:extLst>
          </p:nvPr>
        </p:nvGraphicFramePr>
        <p:xfrm>
          <a:off x="5181209" y="812461"/>
          <a:ext cx="4112281" cy="5683806"/>
        </p:xfrm>
        <a:graphic>
          <a:graphicData uri="http://schemas.openxmlformats.org/drawingml/2006/table">
            <a:tbl>
              <a:tblPr firstRow="1" firstCol="1" bandRow="1">
                <a:tableStyleId>{5940675A-B579-460E-94D1-54222C63F5DA}</a:tableStyleId>
              </a:tblPr>
              <a:tblGrid>
                <a:gridCol w="244800">
                  <a:extLst>
                    <a:ext uri="{9D8B030D-6E8A-4147-A177-3AD203B41FA5}">
                      <a16:colId xmlns:a16="http://schemas.microsoft.com/office/drawing/2014/main" val="3729980268"/>
                    </a:ext>
                  </a:extLst>
                </a:gridCol>
                <a:gridCol w="2912569">
                  <a:extLst>
                    <a:ext uri="{9D8B030D-6E8A-4147-A177-3AD203B41FA5}">
                      <a16:colId xmlns:a16="http://schemas.microsoft.com/office/drawing/2014/main" val="2276910982"/>
                    </a:ext>
                  </a:extLst>
                </a:gridCol>
                <a:gridCol w="954912">
                  <a:extLst>
                    <a:ext uri="{9D8B030D-6E8A-4147-A177-3AD203B41FA5}">
                      <a16:colId xmlns:a16="http://schemas.microsoft.com/office/drawing/2014/main" val="834678785"/>
                    </a:ext>
                  </a:extLst>
                </a:gridCol>
              </a:tblGrid>
              <a:tr h="352747">
                <a:tc>
                  <a:txBody>
                    <a:bodyPr/>
                    <a:lstStyle/>
                    <a:p>
                      <a:pPr algn="just">
                        <a:spcAft>
                          <a:spcPts val="0"/>
                        </a:spcAft>
                      </a:pPr>
                      <a:r>
                        <a:rPr lang="it-IT" sz="800" kern="1200" dirty="0">
                          <a:effectLst/>
                          <a:latin typeface="Arial" panose="020B0604020202020204" pitchFamily="34" charset="0"/>
                          <a:cs typeface="Arial" panose="020B0604020202020204" pitchFamily="34" charset="0"/>
                        </a:rPr>
                        <a:t> </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73A2DB"/>
                    </a:solidFill>
                  </a:tcPr>
                </a:tc>
                <a:tc>
                  <a:txBody>
                    <a:bodyPr/>
                    <a:lstStyle/>
                    <a:p>
                      <a:pPr algn="ctr">
                        <a:spcAft>
                          <a:spcPts val="0"/>
                        </a:spcAft>
                      </a:pPr>
                      <a:r>
                        <a:rPr lang="it-IT" sz="900" b="1" kern="1200" dirty="0">
                          <a:solidFill>
                            <a:schemeClr val="tx1"/>
                          </a:solidFill>
                          <a:effectLst/>
                          <a:latin typeface="Arial" panose="020B0604020202020204" pitchFamily="34" charset="0"/>
                          <a:ea typeface="+mn-ea"/>
                          <a:cs typeface="Arial" panose="020B0604020202020204" pitchFamily="34" charset="0"/>
                        </a:rPr>
                        <a:t>Piano o Programma</a:t>
                      </a:r>
                      <a:endParaRPr lang="en-GB" sz="900" b="1"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73A2DB"/>
                    </a:solidFill>
                  </a:tcPr>
                </a:tc>
                <a:tc>
                  <a:txBody>
                    <a:bodyPr/>
                    <a:lstStyle/>
                    <a:p>
                      <a:pPr algn="ctr">
                        <a:spcAft>
                          <a:spcPts val="0"/>
                        </a:spcAft>
                      </a:pPr>
                      <a:r>
                        <a:rPr lang="it-IT" sz="900" b="1" kern="1200" dirty="0">
                          <a:solidFill>
                            <a:schemeClr val="tx1"/>
                          </a:solidFill>
                          <a:effectLst/>
                          <a:latin typeface="Arial" panose="020B0604020202020204" pitchFamily="34" charset="0"/>
                          <a:ea typeface="+mn-ea"/>
                          <a:cs typeface="Arial" panose="020B0604020202020204" pitchFamily="34" charset="0"/>
                        </a:rPr>
                        <a:t>Anno di Aggiornamento</a:t>
                      </a:r>
                      <a:endParaRPr lang="en-GB" sz="900" b="1"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73A2DB"/>
                    </a:solidFill>
                  </a:tcPr>
                </a:tc>
                <a:extLst>
                  <a:ext uri="{0D108BD9-81ED-4DB2-BD59-A6C34878D82A}">
                    <a16:rowId xmlns:a16="http://schemas.microsoft.com/office/drawing/2014/main" val="2681748550"/>
                  </a:ext>
                </a:extLst>
              </a:tr>
              <a:tr h="310099">
                <a:tc>
                  <a:txBody>
                    <a:bodyPr/>
                    <a:lstStyle/>
                    <a:p>
                      <a:pPr algn="ctr">
                        <a:spcAft>
                          <a:spcPts val="0"/>
                        </a:spcAft>
                      </a:pPr>
                      <a:r>
                        <a:rPr lang="it-IT" sz="800" kern="1200" dirty="0">
                          <a:effectLst/>
                          <a:latin typeface="Arial" panose="020B0604020202020204" pitchFamily="34" charset="0"/>
                          <a:cs typeface="Arial" panose="020B0604020202020204" pitchFamily="34" charset="0"/>
                        </a:rPr>
                        <a:t>16</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tc>
                  <a:txBody>
                    <a:bodyPr/>
                    <a:lstStyle/>
                    <a:p>
                      <a:pPr algn="just">
                        <a:spcAft>
                          <a:spcPts val="0"/>
                        </a:spcAft>
                      </a:pPr>
                      <a:r>
                        <a:rPr lang="it-IT" sz="800" kern="1200" dirty="0">
                          <a:effectLst/>
                          <a:latin typeface="Arial" panose="020B0604020202020204" pitchFamily="34" charset="0"/>
                          <a:cs typeface="Arial" panose="020B0604020202020204" pitchFamily="34" charset="0"/>
                        </a:rPr>
                        <a:t>Piano di bonifica siti inquinati</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tc>
                  <a:txBody>
                    <a:bodyPr/>
                    <a:lstStyle/>
                    <a:p>
                      <a:pPr algn="ctr">
                        <a:spcAft>
                          <a:spcPts val="0"/>
                        </a:spcAft>
                      </a:pPr>
                      <a:r>
                        <a:rPr lang="it-IT" sz="800" kern="1200" dirty="0">
                          <a:effectLst/>
                          <a:latin typeface="Arial" panose="020B0604020202020204" pitchFamily="34" charset="0"/>
                          <a:cs typeface="Arial" panose="020B0604020202020204" pitchFamily="34" charset="0"/>
                        </a:rPr>
                        <a:t>2003</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extLst>
                  <a:ext uri="{0D108BD9-81ED-4DB2-BD59-A6C34878D82A}">
                    <a16:rowId xmlns:a16="http://schemas.microsoft.com/office/drawing/2014/main" val="309945954"/>
                  </a:ext>
                </a:extLst>
              </a:tr>
              <a:tr h="310099">
                <a:tc>
                  <a:txBody>
                    <a:bodyPr/>
                    <a:lstStyle/>
                    <a:p>
                      <a:pPr algn="ctr">
                        <a:spcAft>
                          <a:spcPts val="0"/>
                        </a:spcAft>
                      </a:pPr>
                      <a:r>
                        <a:rPr lang="it-IT" sz="800" kern="1200" dirty="0">
                          <a:effectLst/>
                          <a:latin typeface="Arial" panose="020B0604020202020204" pitchFamily="34" charset="0"/>
                          <a:cs typeface="Arial" panose="020B0604020202020204" pitchFamily="34" charset="0"/>
                        </a:rPr>
                        <a:t>17</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tc>
                  <a:txBody>
                    <a:bodyPr/>
                    <a:lstStyle/>
                    <a:p>
                      <a:pPr algn="just">
                        <a:spcAft>
                          <a:spcPts val="0"/>
                        </a:spcAft>
                      </a:pPr>
                      <a:r>
                        <a:rPr lang="it-IT" sz="800" kern="1200" dirty="0">
                          <a:effectLst/>
                          <a:latin typeface="Arial" panose="020B0604020202020204" pitchFamily="34" charset="0"/>
                          <a:cs typeface="Arial" panose="020B0604020202020204" pitchFamily="34" charset="0"/>
                        </a:rPr>
                        <a:t>Piano faunistico venatorio regionale</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tc>
                  <a:txBody>
                    <a:bodyPr/>
                    <a:lstStyle/>
                    <a:p>
                      <a:pPr algn="ctr">
                        <a:spcAft>
                          <a:spcPts val="0"/>
                        </a:spcAft>
                      </a:pPr>
                      <a:r>
                        <a:rPr lang="it-IT" sz="800" kern="1200" dirty="0">
                          <a:effectLst/>
                          <a:latin typeface="Arial" panose="020B0604020202020204" pitchFamily="34" charset="0"/>
                          <a:cs typeface="Arial" panose="020B0604020202020204" pitchFamily="34" charset="0"/>
                        </a:rPr>
                        <a:t>2015</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extLst>
                  <a:ext uri="{0D108BD9-81ED-4DB2-BD59-A6C34878D82A}">
                    <a16:rowId xmlns:a16="http://schemas.microsoft.com/office/drawing/2014/main" val="420771304"/>
                  </a:ext>
                </a:extLst>
              </a:tr>
              <a:tr h="310099">
                <a:tc>
                  <a:txBody>
                    <a:bodyPr/>
                    <a:lstStyle/>
                    <a:p>
                      <a:pPr algn="ctr">
                        <a:spcAft>
                          <a:spcPts val="0"/>
                        </a:spcAft>
                      </a:pPr>
                      <a:r>
                        <a:rPr lang="it-IT" sz="800" kern="1200" dirty="0">
                          <a:effectLst/>
                          <a:latin typeface="Arial" panose="020B0604020202020204" pitchFamily="34" charset="0"/>
                          <a:cs typeface="Arial" panose="020B0604020202020204" pitchFamily="34" charset="0"/>
                        </a:rPr>
                        <a:t>18</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tc>
                  <a:txBody>
                    <a:bodyPr/>
                    <a:lstStyle/>
                    <a:p>
                      <a:pPr algn="just">
                        <a:spcAft>
                          <a:spcPts val="0"/>
                        </a:spcAft>
                      </a:pPr>
                      <a:r>
                        <a:rPr lang="it-IT" sz="800" kern="1200" dirty="0">
                          <a:effectLst/>
                          <a:latin typeface="Arial" panose="020B0604020202020204" pitchFamily="34" charset="0"/>
                          <a:cs typeface="Arial" panose="020B0604020202020204" pitchFamily="34" charset="0"/>
                        </a:rPr>
                        <a:t>Piano regionale delle attività estrattive</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tc>
                  <a:txBody>
                    <a:bodyPr/>
                    <a:lstStyle/>
                    <a:p>
                      <a:pPr algn="ctr">
                        <a:spcAft>
                          <a:spcPts val="0"/>
                        </a:spcAft>
                      </a:pPr>
                      <a:r>
                        <a:rPr lang="it-IT" sz="800" kern="1200" dirty="0">
                          <a:effectLst/>
                          <a:latin typeface="Arial" panose="020B0604020202020204" pitchFamily="34" charset="0"/>
                          <a:cs typeface="Arial" panose="020B0604020202020204" pitchFamily="34" charset="0"/>
                        </a:rPr>
                        <a:t>2007</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extLst>
                  <a:ext uri="{0D108BD9-81ED-4DB2-BD59-A6C34878D82A}">
                    <a16:rowId xmlns:a16="http://schemas.microsoft.com/office/drawing/2014/main" val="2200596566"/>
                  </a:ext>
                </a:extLst>
              </a:tr>
              <a:tr h="310099">
                <a:tc>
                  <a:txBody>
                    <a:bodyPr/>
                    <a:lstStyle/>
                    <a:p>
                      <a:pPr algn="ctr">
                        <a:spcAft>
                          <a:spcPts val="0"/>
                        </a:spcAft>
                      </a:pPr>
                      <a:r>
                        <a:rPr lang="it-IT" sz="800" kern="1200" dirty="0">
                          <a:effectLst/>
                          <a:latin typeface="Arial" panose="020B0604020202020204" pitchFamily="34" charset="0"/>
                          <a:cs typeface="Arial" panose="020B0604020202020204" pitchFamily="34" charset="0"/>
                        </a:rPr>
                        <a:t>19</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tc>
                  <a:txBody>
                    <a:bodyPr/>
                    <a:lstStyle/>
                    <a:p>
                      <a:pPr algn="just">
                        <a:spcAft>
                          <a:spcPts val="0"/>
                        </a:spcAft>
                      </a:pPr>
                      <a:r>
                        <a:rPr lang="it-IT" sz="800" kern="1200" dirty="0">
                          <a:effectLst/>
                          <a:latin typeface="Arial" panose="020B0604020202020204" pitchFamily="34" charset="0"/>
                          <a:cs typeface="Arial" panose="020B0604020202020204" pitchFamily="34" charset="0"/>
                        </a:rPr>
                        <a:t>Piano forestale ambientale regionale</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tc>
                  <a:txBody>
                    <a:bodyPr/>
                    <a:lstStyle/>
                    <a:p>
                      <a:pPr algn="ctr">
                        <a:spcAft>
                          <a:spcPts val="0"/>
                        </a:spcAft>
                      </a:pPr>
                      <a:r>
                        <a:rPr lang="it-IT" sz="800" kern="1200" dirty="0">
                          <a:effectLst/>
                          <a:latin typeface="Arial" panose="020B0604020202020204" pitchFamily="34" charset="0"/>
                          <a:cs typeface="Arial" panose="020B0604020202020204" pitchFamily="34" charset="0"/>
                        </a:rPr>
                        <a:t>2007</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extLst>
                  <a:ext uri="{0D108BD9-81ED-4DB2-BD59-A6C34878D82A}">
                    <a16:rowId xmlns:a16="http://schemas.microsoft.com/office/drawing/2014/main" val="929389293"/>
                  </a:ext>
                </a:extLst>
              </a:tr>
              <a:tr h="310099">
                <a:tc>
                  <a:txBody>
                    <a:bodyPr/>
                    <a:lstStyle/>
                    <a:p>
                      <a:pPr algn="ctr">
                        <a:spcAft>
                          <a:spcPts val="0"/>
                        </a:spcAft>
                      </a:pPr>
                      <a:r>
                        <a:rPr lang="it-IT" sz="800" kern="1200" dirty="0">
                          <a:effectLst/>
                          <a:latin typeface="Arial" panose="020B0604020202020204" pitchFamily="34" charset="0"/>
                          <a:cs typeface="Arial" panose="020B0604020202020204" pitchFamily="34" charset="0"/>
                        </a:rPr>
                        <a:t>20</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tc>
                  <a:txBody>
                    <a:bodyPr/>
                    <a:lstStyle/>
                    <a:p>
                      <a:pPr algn="just">
                        <a:spcAft>
                          <a:spcPts val="0"/>
                        </a:spcAft>
                      </a:pPr>
                      <a:r>
                        <a:rPr lang="it-IT" sz="800" kern="1200" dirty="0">
                          <a:effectLst/>
                          <a:latin typeface="Arial" panose="020B0604020202020204" pitchFamily="34" charset="0"/>
                          <a:cs typeface="Arial" panose="020B0604020202020204" pitchFamily="34" charset="0"/>
                        </a:rPr>
                        <a:t>Piano regionale di previsione, prevenzione e lotta attiva contro gli incendi boschivi 2014/2016</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tc>
                  <a:txBody>
                    <a:bodyPr/>
                    <a:lstStyle/>
                    <a:p>
                      <a:pPr algn="ctr">
                        <a:spcAft>
                          <a:spcPts val="0"/>
                        </a:spcAft>
                      </a:pPr>
                      <a:r>
                        <a:rPr lang="it-IT" sz="800" kern="1200" dirty="0">
                          <a:effectLst/>
                          <a:latin typeface="Arial" panose="020B0604020202020204" pitchFamily="34" charset="0"/>
                          <a:cs typeface="Arial" panose="020B0604020202020204" pitchFamily="34" charset="0"/>
                        </a:rPr>
                        <a:t>2016</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extLst>
                  <a:ext uri="{0D108BD9-81ED-4DB2-BD59-A6C34878D82A}">
                    <a16:rowId xmlns:a16="http://schemas.microsoft.com/office/drawing/2014/main" val="318845137"/>
                  </a:ext>
                </a:extLst>
              </a:tr>
              <a:tr h="310099">
                <a:tc>
                  <a:txBody>
                    <a:bodyPr/>
                    <a:lstStyle/>
                    <a:p>
                      <a:pPr algn="ctr">
                        <a:spcAft>
                          <a:spcPts val="0"/>
                        </a:spcAft>
                      </a:pPr>
                      <a:r>
                        <a:rPr lang="it-IT" sz="800" kern="1200" dirty="0">
                          <a:effectLst/>
                          <a:latin typeface="Arial" panose="020B0604020202020204" pitchFamily="34" charset="0"/>
                          <a:cs typeface="Arial" panose="020B0604020202020204" pitchFamily="34" charset="0"/>
                        </a:rPr>
                        <a:t>21</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tc>
                  <a:txBody>
                    <a:bodyPr/>
                    <a:lstStyle/>
                    <a:p>
                      <a:pPr algn="just">
                        <a:spcAft>
                          <a:spcPts val="0"/>
                        </a:spcAft>
                      </a:pPr>
                      <a:r>
                        <a:rPr lang="it-IT" sz="800" kern="1200" dirty="0">
                          <a:effectLst/>
                          <a:latin typeface="Arial" panose="020B0604020202020204" pitchFamily="34" charset="0"/>
                          <a:cs typeface="Arial" panose="020B0604020202020204" pitchFamily="34" charset="0"/>
                        </a:rPr>
                        <a:t>Piano regionale dei trasporti</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tc>
                  <a:txBody>
                    <a:bodyPr/>
                    <a:lstStyle/>
                    <a:p>
                      <a:pPr algn="ctr">
                        <a:spcAft>
                          <a:spcPts val="0"/>
                        </a:spcAft>
                      </a:pPr>
                      <a:r>
                        <a:rPr lang="it-IT" sz="800" kern="1200" dirty="0">
                          <a:effectLst/>
                          <a:latin typeface="Arial" panose="020B0604020202020204" pitchFamily="34" charset="0"/>
                          <a:cs typeface="Arial" panose="020B0604020202020204" pitchFamily="34" charset="0"/>
                        </a:rPr>
                        <a:t>2008</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extLst>
                  <a:ext uri="{0D108BD9-81ED-4DB2-BD59-A6C34878D82A}">
                    <a16:rowId xmlns:a16="http://schemas.microsoft.com/office/drawing/2014/main" val="182100050"/>
                  </a:ext>
                </a:extLst>
              </a:tr>
              <a:tr h="310099">
                <a:tc>
                  <a:txBody>
                    <a:bodyPr/>
                    <a:lstStyle/>
                    <a:p>
                      <a:pPr algn="ctr">
                        <a:spcAft>
                          <a:spcPts val="0"/>
                        </a:spcAft>
                      </a:pPr>
                      <a:r>
                        <a:rPr lang="it-IT" sz="800" kern="1200" dirty="0">
                          <a:effectLst/>
                          <a:latin typeface="Arial" panose="020B0604020202020204" pitchFamily="34" charset="0"/>
                          <a:cs typeface="Arial" panose="020B0604020202020204" pitchFamily="34" charset="0"/>
                        </a:rPr>
                        <a:t>22</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tc>
                  <a:txBody>
                    <a:bodyPr/>
                    <a:lstStyle/>
                    <a:p>
                      <a:pPr algn="just">
                        <a:spcAft>
                          <a:spcPts val="0"/>
                        </a:spcAft>
                      </a:pPr>
                      <a:r>
                        <a:rPr lang="it-IT" sz="800" kern="1200" dirty="0">
                          <a:effectLst/>
                          <a:latin typeface="Arial" panose="020B0604020202020204" pitchFamily="34" charset="0"/>
                          <a:cs typeface="Arial" panose="020B0604020202020204" pitchFamily="34" charset="0"/>
                        </a:rPr>
                        <a:t>Piano regionale di sviluppo turistico sostenibile</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tc>
                  <a:txBody>
                    <a:bodyPr/>
                    <a:lstStyle/>
                    <a:p>
                      <a:pPr algn="ctr">
                        <a:spcAft>
                          <a:spcPts val="0"/>
                        </a:spcAft>
                      </a:pPr>
                      <a:r>
                        <a:rPr lang="it-IT" sz="800" kern="1200" dirty="0">
                          <a:effectLst/>
                          <a:latin typeface="Arial" panose="020B0604020202020204" pitchFamily="34" charset="0"/>
                          <a:cs typeface="Arial" panose="020B0604020202020204" pitchFamily="34" charset="0"/>
                        </a:rPr>
                        <a:t>2005</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extLst>
                  <a:ext uri="{0D108BD9-81ED-4DB2-BD59-A6C34878D82A}">
                    <a16:rowId xmlns:a16="http://schemas.microsoft.com/office/drawing/2014/main" val="251771455"/>
                  </a:ext>
                </a:extLst>
              </a:tr>
              <a:tr h="310099">
                <a:tc>
                  <a:txBody>
                    <a:bodyPr/>
                    <a:lstStyle/>
                    <a:p>
                      <a:pPr algn="ctr">
                        <a:spcAft>
                          <a:spcPts val="0"/>
                        </a:spcAft>
                      </a:pPr>
                      <a:r>
                        <a:rPr lang="it-IT" sz="800" kern="1200" dirty="0">
                          <a:effectLst/>
                          <a:latin typeface="Arial" panose="020B0604020202020204" pitchFamily="34" charset="0"/>
                          <a:cs typeface="Arial" panose="020B0604020202020204" pitchFamily="34" charset="0"/>
                        </a:rPr>
                        <a:t>23</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tc>
                  <a:txBody>
                    <a:bodyPr/>
                    <a:lstStyle/>
                    <a:p>
                      <a:pPr algn="just">
                        <a:spcAft>
                          <a:spcPts val="0"/>
                        </a:spcAft>
                      </a:pPr>
                      <a:r>
                        <a:rPr lang="it-IT" sz="800" kern="1200" dirty="0">
                          <a:effectLst/>
                          <a:latin typeface="Arial" panose="020B0604020202020204" pitchFamily="34" charset="0"/>
                          <a:cs typeface="Arial" panose="020B0604020202020204" pitchFamily="34" charset="0"/>
                        </a:rPr>
                        <a:t>Piano energetico ambientale della Regione Sardegna (PEARS) 2015-2030</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tc>
                  <a:txBody>
                    <a:bodyPr/>
                    <a:lstStyle/>
                    <a:p>
                      <a:pPr algn="ctr">
                        <a:spcAft>
                          <a:spcPts val="0"/>
                        </a:spcAft>
                      </a:pPr>
                      <a:r>
                        <a:rPr lang="it-IT" sz="800" kern="1200" dirty="0">
                          <a:effectLst/>
                          <a:latin typeface="Arial" panose="020B0604020202020204" pitchFamily="34" charset="0"/>
                          <a:cs typeface="Arial" panose="020B0604020202020204" pitchFamily="34" charset="0"/>
                        </a:rPr>
                        <a:t>2016</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extLst>
                  <a:ext uri="{0D108BD9-81ED-4DB2-BD59-A6C34878D82A}">
                    <a16:rowId xmlns:a16="http://schemas.microsoft.com/office/drawing/2014/main" val="2596651695"/>
                  </a:ext>
                </a:extLst>
              </a:tr>
              <a:tr h="310099">
                <a:tc>
                  <a:txBody>
                    <a:bodyPr/>
                    <a:lstStyle/>
                    <a:p>
                      <a:pPr algn="ctr">
                        <a:spcAft>
                          <a:spcPts val="0"/>
                        </a:spcAft>
                      </a:pPr>
                      <a:r>
                        <a:rPr lang="it-IT" sz="800" kern="1200" dirty="0">
                          <a:effectLst/>
                          <a:latin typeface="Arial" panose="020B0604020202020204" pitchFamily="34" charset="0"/>
                          <a:cs typeface="Arial" panose="020B0604020202020204" pitchFamily="34" charset="0"/>
                        </a:rPr>
                        <a:t>24</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tc>
                  <a:txBody>
                    <a:bodyPr/>
                    <a:lstStyle/>
                    <a:p>
                      <a:pPr algn="just">
                        <a:spcAft>
                          <a:spcPts val="0"/>
                        </a:spcAft>
                      </a:pPr>
                      <a:r>
                        <a:rPr lang="it-IT" sz="800" kern="1200" dirty="0">
                          <a:effectLst/>
                          <a:latin typeface="Arial" panose="020B0604020202020204" pitchFamily="34" charset="0"/>
                          <a:cs typeface="Arial" panose="020B0604020202020204" pitchFamily="34" charset="0"/>
                        </a:rPr>
                        <a:t>Piano d’azione regionale energie rinnovabili Sardegna – Documento di indirizzo sulle fonti energetiche rinnovabili</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tc>
                  <a:txBody>
                    <a:bodyPr/>
                    <a:lstStyle/>
                    <a:p>
                      <a:pPr algn="ctr">
                        <a:spcAft>
                          <a:spcPts val="0"/>
                        </a:spcAft>
                      </a:pPr>
                      <a:r>
                        <a:rPr lang="it-IT" sz="800" kern="1200" dirty="0">
                          <a:effectLst/>
                          <a:latin typeface="Arial" panose="020B0604020202020204" pitchFamily="34" charset="0"/>
                          <a:cs typeface="Arial" panose="020B0604020202020204" pitchFamily="34" charset="0"/>
                        </a:rPr>
                        <a:t>2012</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extLst>
                  <a:ext uri="{0D108BD9-81ED-4DB2-BD59-A6C34878D82A}">
                    <a16:rowId xmlns:a16="http://schemas.microsoft.com/office/drawing/2014/main" val="618722560"/>
                  </a:ext>
                </a:extLst>
              </a:tr>
              <a:tr h="369475">
                <a:tc>
                  <a:txBody>
                    <a:bodyPr/>
                    <a:lstStyle/>
                    <a:p>
                      <a:pPr algn="ctr">
                        <a:spcAft>
                          <a:spcPts val="0"/>
                        </a:spcAft>
                      </a:pPr>
                      <a:r>
                        <a:rPr lang="it-IT" sz="800" kern="1200" dirty="0">
                          <a:effectLst/>
                          <a:latin typeface="Arial" panose="020B0604020202020204" pitchFamily="34" charset="0"/>
                          <a:cs typeface="Arial" panose="020B0604020202020204" pitchFamily="34" charset="0"/>
                        </a:rPr>
                        <a:t>25</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tc>
                  <a:txBody>
                    <a:bodyPr/>
                    <a:lstStyle/>
                    <a:p>
                      <a:pPr algn="just">
                        <a:spcAft>
                          <a:spcPts val="0"/>
                        </a:spcAft>
                      </a:pPr>
                      <a:r>
                        <a:rPr lang="it-IT" sz="800" kern="1200" dirty="0">
                          <a:effectLst/>
                          <a:latin typeface="Arial" panose="020B0604020202020204" pitchFamily="34" charset="0"/>
                          <a:cs typeface="Arial" panose="020B0604020202020204" pitchFamily="34" charset="0"/>
                        </a:rPr>
                        <a:t>Piano d’azione dell’efficienza energetica regionale – Documento di indirizzo per migliorare l’efficienza energetica in Sardegna 2013/2020</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tc>
                  <a:txBody>
                    <a:bodyPr/>
                    <a:lstStyle/>
                    <a:p>
                      <a:pPr algn="ctr">
                        <a:spcAft>
                          <a:spcPts val="0"/>
                        </a:spcAft>
                      </a:pPr>
                      <a:r>
                        <a:rPr lang="it-IT" sz="800" kern="1200" dirty="0">
                          <a:effectLst/>
                          <a:latin typeface="Arial" panose="020B0604020202020204" pitchFamily="34" charset="0"/>
                          <a:cs typeface="Arial" panose="020B0604020202020204" pitchFamily="34" charset="0"/>
                        </a:rPr>
                        <a:t>2013</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extLst>
                  <a:ext uri="{0D108BD9-81ED-4DB2-BD59-A6C34878D82A}">
                    <a16:rowId xmlns:a16="http://schemas.microsoft.com/office/drawing/2014/main" val="3276196029"/>
                  </a:ext>
                </a:extLst>
              </a:tr>
              <a:tr h="310099">
                <a:tc>
                  <a:txBody>
                    <a:bodyPr/>
                    <a:lstStyle/>
                    <a:p>
                      <a:pPr algn="ctr">
                        <a:spcAft>
                          <a:spcPts val="0"/>
                        </a:spcAft>
                      </a:pPr>
                      <a:r>
                        <a:rPr lang="it-IT" sz="800" kern="1200" dirty="0">
                          <a:effectLst/>
                          <a:latin typeface="Arial" panose="020B0604020202020204" pitchFamily="34" charset="0"/>
                          <a:cs typeface="Arial" panose="020B0604020202020204" pitchFamily="34" charset="0"/>
                        </a:rPr>
                        <a:t>26</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tc>
                  <a:txBody>
                    <a:bodyPr/>
                    <a:lstStyle/>
                    <a:p>
                      <a:pPr algn="just">
                        <a:spcAft>
                          <a:spcPts val="0"/>
                        </a:spcAft>
                      </a:pPr>
                      <a:r>
                        <a:rPr lang="it-IT" sz="800" kern="1200" dirty="0">
                          <a:effectLst/>
                          <a:latin typeface="Arial" panose="020B0604020202020204" pitchFamily="34" charset="0"/>
                          <a:cs typeface="Arial" panose="020B0604020202020204" pitchFamily="34" charset="0"/>
                        </a:rPr>
                        <a:t>Piano Provinciale raccolta e trasporto rifiuti urbani e assimilati della Provincia di Cagliari</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tc>
                  <a:txBody>
                    <a:bodyPr/>
                    <a:lstStyle/>
                    <a:p>
                      <a:pPr algn="ctr">
                        <a:spcAft>
                          <a:spcPts val="0"/>
                        </a:spcAft>
                      </a:pPr>
                      <a:r>
                        <a:rPr lang="it-IT" sz="800" kern="1200" dirty="0">
                          <a:effectLst/>
                          <a:latin typeface="Arial" panose="020B0604020202020204" pitchFamily="34" charset="0"/>
                          <a:cs typeface="Arial" panose="020B0604020202020204" pitchFamily="34" charset="0"/>
                        </a:rPr>
                        <a:t>2014</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extLst>
                  <a:ext uri="{0D108BD9-81ED-4DB2-BD59-A6C34878D82A}">
                    <a16:rowId xmlns:a16="http://schemas.microsoft.com/office/drawing/2014/main" val="316265742"/>
                  </a:ext>
                </a:extLst>
              </a:tr>
              <a:tr h="310099">
                <a:tc>
                  <a:txBody>
                    <a:bodyPr/>
                    <a:lstStyle/>
                    <a:p>
                      <a:pPr algn="ctr">
                        <a:spcAft>
                          <a:spcPts val="0"/>
                        </a:spcAft>
                      </a:pPr>
                      <a:r>
                        <a:rPr lang="it-IT" sz="800" kern="1200" dirty="0">
                          <a:effectLst/>
                          <a:latin typeface="Arial" panose="020B0604020202020204" pitchFamily="34" charset="0"/>
                          <a:cs typeface="Arial" panose="020B0604020202020204" pitchFamily="34" charset="0"/>
                        </a:rPr>
                        <a:t>27</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tc>
                  <a:txBody>
                    <a:bodyPr/>
                    <a:lstStyle/>
                    <a:p>
                      <a:pPr algn="just">
                        <a:spcAft>
                          <a:spcPts val="0"/>
                        </a:spcAft>
                      </a:pPr>
                      <a:r>
                        <a:rPr lang="it-IT" sz="800" kern="1200" dirty="0">
                          <a:effectLst/>
                          <a:latin typeface="Arial" panose="020B0604020202020204" pitchFamily="34" charset="0"/>
                          <a:cs typeface="Arial" panose="020B0604020202020204" pitchFamily="34" charset="0"/>
                        </a:rPr>
                        <a:t>Piano Urbanistico Provinciale/Piano Territoriale di Coordinamento (PUP/PTC) della Provincia di Cagliari</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tc>
                  <a:txBody>
                    <a:bodyPr/>
                    <a:lstStyle/>
                    <a:p>
                      <a:pPr algn="ctr">
                        <a:spcAft>
                          <a:spcPts val="0"/>
                        </a:spcAft>
                      </a:pPr>
                      <a:r>
                        <a:rPr lang="it-IT" sz="800" kern="1200" dirty="0">
                          <a:effectLst/>
                          <a:latin typeface="Arial" panose="020B0604020202020204" pitchFamily="34" charset="0"/>
                          <a:cs typeface="Arial" panose="020B0604020202020204" pitchFamily="34" charset="0"/>
                        </a:rPr>
                        <a:t>2004</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extLst>
                  <a:ext uri="{0D108BD9-81ED-4DB2-BD59-A6C34878D82A}">
                    <a16:rowId xmlns:a16="http://schemas.microsoft.com/office/drawing/2014/main" val="1886657917"/>
                  </a:ext>
                </a:extLst>
              </a:tr>
              <a:tr h="310099">
                <a:tc>
                  <a:txBody>
                    <a:bodyPr/>
                    <a:lstStyle/>
                    <a:p>
                      <a:pPr algn="ctr">
                        <a:spcAft>
                          <a:spcPts val="0"/>
                        </a:spcAft>
                      </a:pPr>
                      <a:r>
                        <a:rPr lang="it-IT" sz="800" kern="1200" dirty="0">
                          <a:effectLst/>
                          <a:latin typeface="Arial" panose="020B0604020202020204" pitchFamily="34" charset="0"/>
                          <a:cs typeface="Arial" panose="020B0604020202020204" pitchFamily="34" charset="0"/>
                        </a:rPr>
                        <a:t>28</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tc>
                  <a:txBody>
                    <a:bodyPr/>
                    <a:lstStyle/>
                    <a:p>
                      <a:pPr algn="just">
                        <a:spcAft>
                          <a:spcPts val="0"/>
                        </a:spcAft>
                      </a:pPr>
                      <a:r>
                        <a:rPr lang="it-IT" sz="800" kern="1200" dirty="0">
                          <a:effectLst/>
                          <a:latin typeface="Arial" panose="020B0604020202020204" pitchFamily="34" charset="0"/>
                          <a:cs typeface="Arial" panose="020B0604020202020204" pitchFamily="34" charset="0"/>
                        </a:rPr>
                        <a:t>Piano di Assetto Organizzativo dei Litorali (PAOL) Cagliari </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tc>
                  <a:txBody>
                    <a:bodyPr/>
                    <a:lstStyle/>
                    <a:p>
                      <a:pPr algn="ctr">
                        <a:spcAft>
                          <a:spcPts val="0"/>
                        </a:spcAft>
                      </a:pPr>
                      <a:r>
                        <a:rPr lang="it-IT" sz="800" kern="1200" dirty="0">
                          <a:effectLst/>
                          <a:latin typeface="Arial" panose="020B0604020202020204" pitchFamily="34" charset="0"/>
                          <a:cs typeface="Arial" panose="020B0604020202020204" pitchFamily="34" charset="0"/>
                        </a:rPr>
                        <a:t>2004</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extLst>
                  <a:ext uri="{0D108BD9-81ED-4DB2-BD59-A6C34878D82A}">
                    <a16:rowId xmlns:a16="http://schemas.microsoft.com/office/drawing/2014/main" val="511553101"/>
                  </a:ext>
                </a:extLst>
              </a:tr>
              <a:tr h="310099">
                <a:tc>
                  <a:txBody>
                    <a:bodyPr/>
                    <a:lstStyle/>
                    <a:p>
                      <a:pPr algn="ctr">
                        <a:spcAft>
                          <a:spcPts val="0"/>
                        </a:spcAft>
                      </a:pPr>
                      <a:r>
                        <a:rPr lang="it-IT" sz="800" kern="1200" dirty="0">
                          <a:effectLst/>
                          <a:latin typeface="Arial" panose="020B0604020202020204" pitchFamily="34" charset="0"/>
                          <a:cs typeface="Arial" panose="020B0604020202020204" pitchFamily="34" charset="0"/>
                        </a:rPr>
                        <a:t>29</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tc>
                  <a:txBody>
                    <a:bodyPr/>
                    <a:lstStyle/>
                    <a:p>
                      <a:pPr algn="just">
                        <a:spcAft>
                          <a:spcPts val="0"/>
                        </a:spcAft>
                      </a:pPr>
                      <a:r>
                        <a:rPr lang="it-IT" sz="800" kern="1200" dirty="0">
                          <a:effectLst/>
                          <a:latin typeface="Arial" panose="020B0604020202020204" pitchFamily="34" charset="0"/>
                          <a:cs typeface="Arial" panose="020B0604020202020204" pitchFamily="34" charset="0"/>
                        </a:rPr>
                        <a:t>Piano Comunale di Emergenza di Protezione Civile per il rischio di incendi di interfaccia</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tc>
                  <a:txBody>
                    <a:bodyPr/>
                    <a:lstStyle/>
                    <a:p>
                      <a:pPr algn="ctr">
                        <a:spcAft>
                          <a:spcPts val="0"/>
                        </a:spcAft>
                      </a:pPr>
                      <a:r>
                        <a:rPr lang="it-IT" sz="800" kern="1200" dirty="0">
                          <a:effectLst/>
                          <a:latin typeface="Arial" panose="020B0604020202020204" pitchFamily="34" charset="0"/>
                          <a:cs typeface="Arial" panose="020B0604020202020204" pitchFamily="34" charset="0"/>
                        </a:rPr>
                        <a:t>2009</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extLst>
                  <a:ext uri="{0D108BD9-81ED-4DB2-BD59-A6C34878D82A}">
                    <a16:rowId xmlns:a16="http://schemas.microsoft.com/office/drawing/2014/main" val="4124319469"/>
                  </a:ext>
                </a:extLst>
              </a:tr>
              <a:tr h="310099">
                <a:tc>
                  <a:txBody>
                    <a:bodyPr/>
                    <a:lstStyle/>
                    <a:p>
                      <a:pPr algn="ctr">
                        <a:spcAft>
                          <a:spcPts val="0"/>
                        </a:spcAft>
                      </a:pPr>
                      <a:r>
                        <a:rPr lang="it-IT" sz="800" kern="1200" dirty="0">
                          <a:effectLst/>
                          <a:latin typeface="Arial" panose="020B0604020202020204" pitchFamily="34" charset="0"/>
                          <a:cs typeface="Arial" panose="020B0604020202020204" pitchFamily="34" charset="0"/>
                        </a:rPr>
                        <a:t>30</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tc>
                  <a:txBody>
                    <a:bodyPr/>
                    <a:lstStyle/>
                    <a:p>
                      <a:pPr algn="just">
                        <a:spcAft>
                          <a:spcPts val="0"/>
                        </a:spcAft>
                      </a:pPr>
                      <a:r>
                        <a:rPr lang="it-IT" sz="800" kern="1200" dirty="0">
                          <a:effectLst/>
                          <a:latin typeface="Arial" panose="020B0604020202020204" pitchFamily="34" charset="0"/>
                          <a:cs typeface="Arial" panose="020B0604020202020204" pitchFamily="34" charset="0"/>
                        </a:rPr>
                        <a:t>Piano di Classificazione Acustica Villasimius</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tc>
                  <a:txBody>
                    <a:bodyPr/>
                    <a:lstStyle/>
                    <a:p>
                      <a:pPr algn="ctr">
                        <a:spcAft>
                          <a:spcPts val="0"/>
                        </a:spcAft>
                      </a:pPr>
                      <a:r>
                        <a:rPr lang="it-IT" sz="800" kern="1200" dirty="0">
                          <a:effectLst/>
                          <a:latin typeface="Arial" panose="020B0604020202020204" pitchFamily="34" charset="0"/>
                          <a:cs typeface="Arial" panose="020B0604020202020204" pitchFamily="34" charset="0"/>
                        </a:rPr>
                        <a:t>2005</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extLst>
                  <a:ext uri="{0D108BD9-81ED-4DB2-BD59-A6C34878D82A}">
                    <a16:rowId xmlns:a16="http://schemas.microsoft.com/office/drawing/2014/main" val="887558628"/>
                  </a:ext>
                </a:extLst>
              </a:tr>
              <a:tr h="310099">
                <a:tc>
                  <a:txBody>
                    <a:bodyPr/>
                    <a:lstStyle/>
                    <a:p>
                      <a:pPr algn="ctr">
                        <a:spcAft>
                          <a:spcPts val="0"/>
                        </a:spcAft>
                      </a:pPr>
                      <a:r>
                        <a:rPr lang="it-IT" sz="800" kern="1200" dirty="0">
                          <a:effectLst/>
                          <a:latin typeface="Arial" panose="020B0604020202020204" pitchFamily="34" charset="0"/>
                          <a:cs typeface="Arial" panose="020B0604020202020204" pitchFamily="34" charset="0"/>
                        </a:rPr>
                        <a:t>31</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tc>
                  <a:txBody>
                    <a:bodyPr/>
                    <a:lstStyle/>
                    <a:p>
                      <a:pPr algn="just">
                        <a:spcAft>
                          <a:spcPts val="0"/>
                        </a:spcAft>
                      </a:pPr>
                      <a:r>
                        <a:rPr lang="it-IT" sz="800" kern="1200" dirty="0">
                          <a:effectLst/>
                          <a:latin typeface="Arial" panose="020B0604020202020204" pitchFamily="34" charset="0"/>
                          <a:cs typeface="Arial" panose="020B0604020202020204" pitchFamily="34" charset="0"/>
                        </a:rPr>
                        <a:t>Piano di Utilizzo dei Litorali Villasimius</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tc>
                  <a:txBody>
                    <a:bodyPr/>
                    <a:lstStyle/>
                    <a:p>
                      <a:pPr algn="ctr">
                        <a:spcAft>
                          <a:spcPts val="0"/>
                        </a:spcAft>
                      </a:pPr>
                      <a:r>
                        <a:rPr lang="it-IT" sz="800" kern="1200" dirty="0">
                          <a:effectLst/>
                          <a:latin typeface="Arial" panose="020B0604020202020204" pitchFamily="34" charset="0"/>
                          <a:cs typeface="Arial" panose="020B0604020202020204" pitchFamily="34" charset="0"/>
                        </a:rPr>
                        <a:t>2013</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B8D0EE"/>
                    </a:solidFill>
                  </a:tcPr>
                </a:tc>
                <a:extLst>
                  <a:ext uri="{0D108BD9-81ED-4DB2-BD59-A6C34878D82A}">
                    <a16:rowId xmlns:a16="http://schemas.microsoft.com/office/drawing/2014/main" val="3831339693"/>
                  </a:ext>
                </a:extLst>
              </a:tr>
              <a:tr h="310099">
                <a:tc>
                  <a:txBody>
                    <a:bodyPr/>
                    <a:lstStyle/>
                    <a:p>
                      <a:pPr algn="ctr">
                        <a:spcAft>
                          <a:spcPts val="0"/>
                        </a:spcAft>
                      </a:pPr>
                      <a:r>
                        <a:rPr lang="it-IT" sz="800" kern="1200" dirty="0">
                          <a:effectLst/>
                          <a:latin typeface="Arial" panose="020B0604020202020204" pitchFamily="34" charset="0"/>
                          <a:cs typeface="Arial" panose="020B0604020202020204" pitchFamily="34" charset="0"/>
                        </a:rPr>
                        <a:t>32</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tc>
                  <a:txBody>
                    <a:bodyPr/>
                    <a:lstStyle/>
                    <a:p>
                      <a:pPr algn="just">
                        <a:spcAft>
                          <a:spcPts val="0"/>
                        </a:spcAft>
                      </a:pPr>
                      <a:r>
                        <a:rPr lang="it-IT" sz="800" kern="1200" dirty="0">
                          <a:effectLst/>
                          <a:latin typeface="Arial" panose="020B0604020202020204" pitchFamily="34" charset="0"/>
                          <a:cs typeface="Arial" panose="020B0604020202020204" pitchFamily="34" charset="0"/>
                        </a:rPr>
                        <a:t>Piano di raccolta e di gestione dei rifiuti prodotti dalle navi e dei residui del carico per il porto di Villasimius</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tc>
                  <a:txBody>
                    <a:bodyPr/>
                    <a:lstStyle/>
                    <a:p>
                      <a:pPr algn="ctr">
                        <a:spcAft>
                          <a:spcPts val="0"/>
                        </a:spcAft>
                      </a:pPr>
                      <a:r>
                        <a:rPr lang="it-IT" sz="800" kern="1200" dirty="0">
                          <a:effectLst/>
                          <a:latin typeface="Arial" panose="020B0604020202020204" pitchFamily="34" charset="0"/>
                          <a:cs typeface="Arial" panose="020B0604020202020204" pitchFamily="34" charset="0"/>
                        </a:rPr>
                        <a:t>2016</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51074" marR="51074" marT="0" marB="0" anchor="ctr">
                    <a:solidFill>
                      <a:srgbClr val="DBE5F1"/>
                    </a:solidFill>
                  </a:tcPr>
                </a:tc>
                <a:extLst>
                  <a:ext uri="{0D108BD9-81ED-4DB2-BD59-A6C34878D82A}">
                    <a16:rowId xmlns:a16="http://schemas.microsoft.com/office/drawing/2014/main" val="3262153428"/>
                  </a:ext>
                </a:extLst>
              </a:tr>
            </a:tbl>
          </a:graphicData>
        </a:graphic>
      </p:graphicFrame>
      <p:sp>
        <p:nvSpPr>
          <p:cNvPr id="9" name="CasellaDiTesto 8"/>
          <p:cNvSpPr txBox="1"/>
          <p:nvPr/>
        </p:nvSpPr>
        <p:spPr>
          <a:xfrm>
            <a:off x="1" y="358062"/>
            <a:ext cx="7096836" cy="307777"/>
          </a:xfrm>
          <a:prstGeom prst="rect">
            <a:avLst/>
          </a:prstGeom>
          <a:noFill/>
        </p:spPr>
        <p:txBody>
          <a:bodyPr wrap="square" rtlCol="0">
            <a:spAutoFit/>
          </a:bodyPr>
          <a:lstStyle/>
          <a:p>
            <a:r>
              <a:rPr lang="it-IT" sz="1400" b="1" dirty="0">
                <a:solidFill>
                  <a:schemeClr val="bg1"/>
                </a:solidFill>
                <a:latin typeface="Arial" panose="020B0604020202020204" pitchFamily="34" charset="0"/>
                <a:cs typeface="Arial" panose="020B0604020202020204" pitchFamily="34" charset="0"/>
              </a:rPr>
              <a:t>Il quadro programmatico e </a:t>
            </a:r>
            <a:r>
              <a:rPr lang="it-IT" sz="1400" b="1" dirty="0" err="1">
                <a:solidFill>
                  <a:schemeClr val="bg1"/>
                </a:solidFill>
                <a:latin typeface="Arial" panose="020B0604020202020204" pitchFamily="34" charset="0"/>
                <a:cs typeface="Arial" panose="020B0604020202020204" pitchFamily="34" charset="0"/>
              </a:rPr>
              <a:t>pianificatorio</a:t>
            </a:r>
            <a:r>
              <a:rPr lang="it-IT" sz="1400" b="1" dirty="0">
                <a:solidFill>
                  <a:schemeClr val="bg1"/>
                </a:solidFill>
                <a:latin typeface="Arial" panose="020B0604020202020204" pitchFamily="34" charset="0"/>
                <a:cs typeface="Arial" panose="020B0604020202020204" pitchFamily="34" charset="0"/>
              </a:rPr>
              <a:t> di riferimento</a:t>
            </a:r>
            <a:endParaRPr lang="en-GB" sz="1400" b="1" dirty="0">
              <a:solidFill>
                <a:schemeClr val="bg1"/>
              </a:solidFill>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9E29BC29-06FD-4AC0-8EE6-2FA425EBD593}"/>
              </a:ext>
            </a:extLst>
          </p:cNvPr>
          <p:cNvSpPr/>
          <p:nvPr/>
        </p:nvSpPr>
        <p:spPr>
          <a:xfrm>
            <a:off x="0" y="6794500"/>
            <a:ext cx="2857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695593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C590361-B9BF-4873-9AC1-280ECA6B9E0A}"/>
              </a:ext>
            </a:extLst>
          </p:cNvPr>
          <p:cNvSpPr>
            <a:spLocks noGrp="1"/>
          </p:cNvSpPr>
          <p:nvPr>
            <p:ph type="title"/>
          </p:nvPr>
        </p:nvSpPr>
        <p:spPr>
          <a:xfrm>
            <a:off x="874888" y="41262"/>
            <a:ext cx="8156222" cy="316800"/>
          </a:xfrm>
        </p:spPr>
        <p:txBody>
          <a:bodyPr/>
          <a:lstStyle/>
          <a:p>
            <a:r>
              <a:rPr lang="it-IT" dirty="0"/>
              <a:t>La metodologia</a:t>
            </a:r>
            <a:endParaRPr lang="en-GB" dirty="0"/>
          </a:p>
        </p:txBody>
      </p:sp>
      <p:sp>
        <p:nvSpPr>
          <p:cNvPr id="10" name="Rettangolo 9">
            <a:extLst>
              <a:ext uri="{FF2B5EF4-FFF2-40B4-BE49-F238E27FC236}">
                <a16:creationId xmlns:a16="http://schemas.microsoft.com/office/drawing/2014/main" id="{86170FBA-7EEE-429F-85A6-E52CA20F7353}"/>
              </a:ext>
            </a:extLst>
          </p:cNvPr>
          <p:cNvSpPr/>
          <p:nvPr/>
        </p:nvSpPr>
        <p:spPr>
          <a:xfrm>
            <a:off x="2416837" y="1379314"/>
            <a:ext cx="4680000" cy="276999"/>
          </a:xfrm>
          <a:prstGeom prst="rect">
            <a:avLst/>
          </a:prstGeom>
          <a:solidFill>
            <a:srgbClr val="B8D0EE"/>
          </a:solidFill>
          <a:ln>
            <a:noFill/>
          </a:ln>
        </p:spPr>
        <p:style>
          <a:lnRef idx="2">
            <a:schemeClr val="dk1"/>
          </a:lnRef>
          <a:fillRef idx="1">
            <a:schemeClr val="lt1"/>
          </a:fillRef>
          <a:effectRef idx="0">
            <a:schemeClr val="dk1"/>
          </a:effectRef>
          <a:fontRef idx="minor">
            <a:schemeClr val="dk1"/>
          </a:fontRef>
        </p:style>
        <p:txBody>
          <a:bodyPr wrap="square" anchor="ctr">
            <a:spAutoFit/>
          </a:bodyPr>
          <a:lstStyle/>
          <a:p>
            <a:pPr algn="ctr"/>
            <a:r>
              <a:rPr lang="it-IT" sz="1200" b="1" dirty="0">
                <a:solidFill>
                  <a:schemeClr val="tx2">
                    <a:lumMod val="50000"/>
                  </a:schemeClr>
                </a:solidFill>
                <a:latin typeface="Arial" panose="020B0604020202020204" pitchFamily="34" charset="0"/>
                <a:ea typeface="Malgun Gothic Semilight" panose="020B0502040204020203" pitchFamily="34" charset="-128"/>
                <a:cs typeface="Arial" panose="020B0604020202020204" pitchFamily="34" charset="0"/>
              </a:rPr>
              <a:t>Analisi del PIANO </a:t>
            </a:r>
          </a:p>
        </p:txBody>
      </p:sp>
      <p:sp>
        <p:nvSpPr>
          <p:cNvPr id="11" name="Rettangolo 10">
            <a:extLst>
              <a:ext uri="{FF2B5EF4-FFF2-40B4-BE49-F238E27FC236}">
                <a16:creationId xmlns:a16="http://schemas.microsoft.com/office/drawing/2014/main" id="{D8AB38B5-9770-41D9-B10D-08466A1549BA}"/>
              </a:ext>
            </a:extLst>
          </p:cNvPr>
          <p:cNvSpPr/>
          <p:nvPr/>
        </p:nvSpPr>
        <p:spPr>
          <a:xfrm>
            <a:off x="2416831" y="2359477"/>
            <a:ext cx="4680000" cy="461665"/>
          </a:xfrm>
          <a:prstGeom prst="rect">
            <a:avLst/>
          </a:prstGeom>
          <a:solidFill>
            <a:srgbClr val="B8D0EE"/>
          </a:solidFill>
          <a:ln>
            <a:noFill/>
          </a:ln>
        </p:spPr>
        <p:style>
          <a:lnRef idx="2">
            <a:schemeClr val="dk1"/>
          </a:lnRef>
          <a:fillRef idx="1">
            <a:schemeClr val="lt1"/>
          </a:fillRef>
          <a:effectRef idx="0">
            <a:schemeClr val="dk1"/>
          </a:effectRef>
          <a:fontRef idx="minor">
            <a:schemeClr val="dk1"/>
          </a:fontRef>
        </p:style>
        <p:txBody>
          <a:bodyPr wrap="square" anchor="ctr">
            <a:spAutoFit/>
          </a:bodyPr>
          <a:lstStyle/>
          <a:p>
            <a:pPr marL="171450" indent="-171450">
              <a:buFont typeface="Wingdings" panose="05000000000000000000" pitchFamily="2" charset="2"/>
              <a:buChar char="§"/>
            </a:pPr>
            <a:r>
              <a:rPr lang="it-IT" sz="1200" b="1" dirty="0">
                <a:solidFill>
                  <a:schemeClr val="tx2">
                    <a:lumMod val="50000"/>
                  </a:schemeClr>
                </a:solidFill>
                <a:latin typeface="Arial" panose="020B0604020202020204" pitchFamily="34" charset="0"/>
                <a:ea typeface="Malgun Gothic Semilight" panose="020B0502040204020203" pitchFamily="34" charset="-128"/>
                <a:cs typeface="Arial" panose="020B0604020202020204" pitchFamily="34" charset="0"/>
              </a:rPr>
              <a:t>Individuazione delle finalità e strategie del Piano</a:t>
            </a:r>
          </a:p>
          <a:p>
            <a:pPr marL="171450" indent="-171450">
              <a:buFont typeface="Wingdings" panose="05000000000000000000" pitchFamily="2" charset="2"/>
              <a:buChar char="§"/>
            </a:pPr>
            <a:r>
              <a:rPr lang="it-IT" sz="1200" b="1" dirty="0">
                <a:solidFill>
                  <a:schemeClr val="tx2">
                    <a:lumMod val="50000"/>
                  </a:schemeClr>
                </a:solidFill>
                <a:latin typeface="Arial" panose="020B0604020202020204" pitchFamily="34" charset="0"/>
                <a:ea typeface="Malgun Gothic Semilight" panose="020B0502040204020203" pitchFamily="34" charset="-128"/>
                <a:cs typeface="Arial" panose="020B0604020202020204" pitchFamily="34" charset="0"/>
              </a:rPr>
              <a:t>Individuazione degli obiettivi del Piano</a:t>
            </a:r>
          </a:p>
        </p:txBody>
      </p:sp>
      <p:sp>
        <p:nvSpPr>
          <p:cNvPr id="12" name="Rettangolo 11">
            <a:extLst>
              <a:ext uri="{FF2B5EF4-FFF2-40B4-BE49-F238E27FC236}">
                <a16:creationId xmlns:a16="http://schemas.microsoft.com/office/drawing/2014/main" id="{B90E3C2D-9B9E-48CE-AFF5-CA3F4B1BEF42}"/>
              </a:ext>
            </a:extLst>
          </p:cNvPr>
          <p:cNvSpPr/>
          <p:nvPr/>
        </p:nvSpPr>
        <p:spPr>
          <a:xfrm>
            <a:off x="2416830" y="3524306"/>
            <a:ext cx="4680000" cy="276999"/>
          </a:xfrm>
          <a:prstGeom prst="rect">
            <a:avLst/>
          </a:prstGeom>
          <a:solidFill>
            <a:srgbClr val="B8D0EE"/>
          </a:solidFill>
          <a:ln>
            <a:noFill/>
          </a:ln>
        </p:spPr>
        <p:style>
          <a:lnRef idx="2">
            <a:schemeClr val="dk1"/>
          </a:lnRef>
          <a:fillRef idx="1">
            <a:schemeClr val="lt1"/>
          </a:fillRef>
          <a:effectRef idx="0">
            <a:schemeClr val="dk1"/>
          </a:effectRef>
          <a:fontRef idx="minor">
            <a:schemeClr val="dk1"/>
          </a:fontRef>
        </p:style>
        <p:txBody>
          <a:bodyPr wrap="square" anchor="ctr">
            <a:spAutoFit/>
          </a:bodyPr>
          <a:lstStyle/>
          <a:p>
            <a:pPr algn="ctr"/>
            <a:r>
              <a:rPr lang="it-IT" sz="1200" b="1" dirty="0">
                <a:solidFill>
                  <a:schemeClr val="tx2">
                    <a:lumMod val="50000"/>
                  </a:schemeClr>
                </a:solidFill>
                <a:latin typeface="Arial" panose="020B0604020202020204" pitchFamily="34" charset="0"/>
                <a:ea typeface="Malgun Gothic Semilight" panose="020B0502040204020203" pitchFamily="34" charset="-128"/>
                <a:cs typeface="Arial" panose="020B0604020202020204" pitchFamily="34" charset="0"/>
              </a:rPr>
              <a:t>Analisi degli obiettivi</a:t>
            </a:r>
          </a:p>
        </p:txBody>
      </p:sp>
      <p:sp>
        <p:nvSpPr>
          <p:cNvPr id="14" name="Rettangolo 13">
            <a:extLst>
              <a:ext uri="{FF2B5EF4-FFF2-40B4-BE49-F238E27FC236}">
                <a16:creationId xmlns:a16="http://schemas.microsoft.com/office/drawing/2014/main" id="{E4A0102E-54B4-403E-8647-EAD1596E5F17}"/>
              </a:ext>
            </a:extLst>
          </p:cNvPr>
          <p:cNvSpPr/>
          <p:nvPr/>
        </p:nvSpPr>
        <p:spPr>
          <a:xfrm>
            <a:off x="2416833" y="4504470"/>
            <a:ext cx="4680000" cy="461665"/>
          </a:xfrm>
          <a:prstGeom prst="rect">
            <a:avLst/>
          </a:prstGeom>
          <a:solidFill>
            <a:srgbClr val="B8D0EE"/>
          </a:solidFill>
          <a:ln>
            <a:noFill/>
          </a:ln>
        </p:spPr>
        <p:style>
          <a:lnRef idx="2">
            <a:schemeClr val="dk1"/>
          </a:lnRef>
          <a:fillRef idx="1">
            <a:schemeClr val="lt1"/>
          </a:fillRef>
          <a:effectRef idx="0">
            <a:schemeClr val="dk1"/>
          </a:effectRef>
          <a:fontRef idx="minor">
            <a:schemeClr val="dk1"/>
          </a:fontRef>
        </p:style>
        <p:txBody>
          <a:bodyPr wrap="square" anchor="ctr">
            <a:spAutoFit/>
          </a:bodyPr>
          <a:lstStyle/>
          <a:p>
            <a:pPr algn="ctr"/>
            <a:r>
              <a:rPr lang="it-IT" sz="1200" b="1" dirty="0">
                <a:solidFill>
                  <a:schemeClr val="tx2">
                    <a:lumMod val="50000"/>
                  </a:schemeClr>
                </a:solidFill>
                <a:latin typeface="Arial" panose="020B0604020202020204" pitchFamily="34" charset="0"/>
                <a:ea typeface="Malgun Gothic Semilight" panose="020B0502040204020203" pitchFamily="34" charset="-128"/>
                <a:cs typeface="Arial" panose="020B0604020202020204" pitchFamily="34" charset="0"/>
              </a:rPr>
              <a:t>Obiettivi da inserire nel set degli obiettivi coerenti con il quadro programmatico-pianificatorio</a:t>
            </a:r>
          </a:p>
        </p:txBody>
      </p:sp>
      <p:cxnSp>
        <p:nvCxnSpPr>
          <p:cNvPr id="15" name="Connettore 2 25">
            <a:extLst>
              <a:ext uri="{FF2B5EF4-FFF2-40B4-BE49-F238E27FC236}">
                <a16:creationId xmlns:a16="http://schemas.microsoft.com/office/drawing/2014/main" id="{063DC2C8-7AF9-4C0B-9EA5-71333F74C8ED}"/>
              </a:ext>
            </a:extLst>
          </p:cNvPr>
          <p:cNvCxnSpPr>
            <a:stCxn id="10" idx="3"/>
            <a:endCxn id="11" idx="1"/>
          </p:cNvCxnSpPr>
          <p:nvPr/>
        </p:nvCxnSpPr>
        <p:spPr>
          <a:xfrm flipH="1">
            <a:off x="2416831" y="1517814"/>
            <a:ext cx="4680006" cy="1072496"/>
          </a:xfrm>
          <a:prstGeom prst="bentConnector5">
            <a:avLst>
              <a:gd name="adj1" fmla="val -4885"/>
              <a:gd name="adj2" fmla="val 45695"/>
              <a:gd name="adj3" fmla="val 104885"/>
            </a:avLst>
          </a:prstGeom>
          <a:solidFill>
            <a:srgbClr val="94C8ED"/>
          </a:solidFill>
          <a:ln w="165100" cap="flat">
            <a:solidFill>
              <a:srgbClr val="0070C0"/>
            </a:solidFill>
            <a:round/>
            <a:headEnd type="non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16" name="Connettore 2 25">
            <a:extLst>
              <a:ext uri="{FF2B5EF4-FFF2-40B4-BE49-F238E27FC236}">
                <a16:creationId xmlns:a16="http://schemas.microsoft.com/office/drawing/2014/main" id="{D0F15080-9D0B-480C-9307-BF4F2C868314}"/>
              </a:ext>
            </a:extLst>
          </p:cNvPr>
          <p:cNvCxnSpPr>
            <a:cxnSpLocks/>
            <a:stCxn id="11" idx="3"/>
            <a:endCxn id="12" idx="1"/>
          </p:cNvCxnSpPr>
          <p:nvPr/>
        </p:nvCxnSpPr>
        <p:spPr>
          <a:xfrm flipH="1">
            <a:off x="2416830" y="2590310"/>
            <a:ext cx="4680001" cy="1072496"/>
          </a:xfrm>
          <a:prstGeom prst="bentConnector5">
            <a:avLst>
              <a:gd name="adj1" fmla="val -4885"/>
              <a:gd name="adj2" fmla="val 54305"/>
              <a:gd name="adj3" fmla="val 104885"/>
            </a:avLst>
          </a:prstGeom>
          <a:solidFill>
            <a:srgbClr val="94C8ED"/>
          </a:solidFill>
          <a:ln w="165100" cap="flat">
            <a:solidFill>
              <a:srgbClr val="0070C0"/>
            </a:solidFill>
            <a:round/>
            <a:headEnd type="non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20" name="Connettore 2 25">
            <a:extLst>
              <a:ext uri="{FF2B5EF4-FFF2-40B4-BE49-F238E27FC236}">
                <a16:creationId xmlns:a16="http://schemas.microsoft.com/office/drawing/2014/main" id="{F098FDBF-3746-4B4D-9F6D-62089F23D8F4}"/>
              </a:ext>
            </a:extLst>
          </p:cNvPr>
          <p:cNvCxnSpPr>
            <a:cxnSpLocks/>
            <a:stCxn id="12" idx="3"/>
            <a:endCxn id="14" idx="1"/>
          </p:cNvCxnSpPr>
          <p:nvPr/>
        </p:nvCxnSpPr>
        <p:spPr>
          <a:xfrm flipH="1">
            <a:off x="2416833" y="3662806"/>
            <a:ext cx="4679997" cy="1072497"/>
          </a:xfrm>
          <a:prstGeom prst="bentConnector5">
            <a:avLst>
              <a:gd name="adj1" fmla="val -4885"/>
              <a:gd name="adj2" fmla="val 45695"/>
              <a:gd name="adj3" fmla="val 104885"/>
            </a:avLst>
          </a:prstGeom>
          <a:solidFill>
            <a:srgbClr val="94C8ED"/>
          </a:solidFill>
          <a:ln w="165100" cap="flat">
            <a:solidFill>
              <a:srgbClr val="0070C0"/>
            </a:solidFill>
            <a:round/>
            <a:headEnd type="none" w="sm" len="sm"/>
            <a:tailEnd type="triangle" w="sm" len="sm"/>
          </a:ln>
        </p:spPr>
        <p:style>
          <a:lnRef idx="1">
            <a:schemeClr val="accent1"/>
          </a:lnRef>
          <a:fillRef idx="0">
            <a:schemeClr val="accent1"/>
          </a:fillRef>
          <a:effectRef idx="0">
            <a:schemeClr val="accent1"/>
          </a:effectRef>
          <a:fontRef idx="minor">
            <a:schemeClr val="tx1"/>
          </a:fontRef>
        </p:style>
      </p:cxnSp>
      <p:sp>
        <p:nvSpPr>
          <p:cNvPr id="18" name="CasellaDiTesto 17"/>
          <p:cNvSpPr txBox="1"/>
          <p:nvPr/>
        </p:nvSpPr>
        <p:spPr>
          <a:xfrm>
            <a:off x="1" y="358062"/>
            <a:ext cx="7096836" cy="307777"/>
          </a:xfrm>
          <a:prstGeom prst="rect">
            <a:avLst/>
          </a:prstGeom>
          <a:noFill/>
        </p:spPr>
        <p:txBody>
          <a:bodyPr wrap="square" rtlCol="0">
            <a:spAutoFit/>
          </a:bodyPr>
          <a:lstStyle/>
          <a:p>
            <a:r>
              <a:rPr lang="it-IT" sz="1400" b="1" dirty="0">
                <a:solidFill>
                  <a:schemeClr val="bg1"/>
                </a:solidFill>
                <a:latin typeface="Arial" panose="020B0604020202020204" pitchFamily="34" charset="0"/>
                <a:cs typeface="Arial" panose="020B0604020202020204" pitchFamily="34" charset="0"/>
              </a:rPr>
              <a:t>L’analisi di coerenza esterna</a:t>
            </a:r>
            <a:endParaRPr lang="en-GB" sz="1400" b="1" dirty="0">
              <a:solidFill>
                <a:schemeClr val="bg1"/>
              </a:solidFill>
              <a:latin typeface="Arial" panose="020B0604020202020204" pitchFamily="34" charset="0"/>
              <a:cs typeface="Arial" panose="020B0604020202020204" pitchFamily="34" charset="0"/>
            </a:endParaRPr>
          </a:p>
        </p:txBody>
      </p:sp>
      <p:sp>
        <p:nvSpPr>
          <p:cNvPr id="3" name="ProgressBar">
            <a:extLst>
              <a:ext uri="{FF2B5EF4-FFF2-40B4-BE49-F238E27FC236}">
                <a16:creationId xmlns:a16="http://schemas.microsoft.com/office/drawing/2014/main" id="{34DF3BE1-4E16-44B8-8204-CCDD2EDF7249}"/>
              </a:ext>
            </a:extLst>
          </p:cNvPr>
          <p:cNvSpPr/>
          <p:nvPr/>
        </p:nvSpPr>
        <p:spPr>
          <a:xfrm>
            <a:off x="0" y="6794500"/>
            <a:ext cx="3048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357886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C590361-B9BF-4873-9AC1-280ECA6B9E0A}"/>
              </a:ext>
            </a:extLst>
          </p:cNvPr>
          <p:cNvSpPr>
            <a:spLocks noGrp="1"/>
          </p:cNvSpPr>
          <p:nvPr>
            <p:ph type="title"/>
          </p:nvPr>
        </p:nvSpPr>
        <p:spPr>
          <a:xfrm>
            <a:off x="874888" y="41262"/>
            <a:ext cx="8156222" cy="316800"/>
          </a:xfrm>
        </p:spPr>
        <p:txBody>
          <a:bodyPr/>
          <a:lstStyle/>
          <a:p>
            <a:r>
              <a:rPr lang="it-IT" dirty="0"/>
              <a:t>La metodologia</a:t>
            </a:r>
            <a:endParaRPr lang="en-GB" dirty="0"/>
          </a:p>
        </p:txBody>
      </p:sp>
      <p:sp>
        <p:nvSpPr>
          <p:cNvPr id="10" name="Rettangolo 9">
            <a:extLst>
              <a:ext uri="{FF2B5EF4-FFF2-40B4-BE49-F238E27FC236}">
                <a16:creationId xmlns:a16="http://schemas.microsoft.com/office/drawing/2014/main" id="{86170FBA-7EEE-429F-85A6-E52CA20F7353}"/>
              </a:ext>
            </a:extLst>
          </p:cNvPr>
          <p:cNvSpPr/>
          <p:nvPr/>
        </p:nvSpPr>
        <p:spPr>
          <a:xfrm>
            <a:off x="661056" y="2684917"/>
            <a:ext cx="2441106" cy="1200329"/>
          </a:xfrm>
          <a:prstGeom prst="rect">
            <a:avLst/>
          </a:prstGeom>
          <a:solidFill>
            <a:srgbClr val="B8D0EE"/>
          </a:solidFill>
          <a:ln>
            <a:noFill/>
          </a:ln>
        </p:spPr>
        <p:style>
          <a:lnRef idx="2">
            <a:schemeClr val="dk1"/>
          </a:lnRef>
          <a:fillRef idx="1">
            <a:schemeClr val="lt1"/>
          </a:fillRef>
          <a:effectRef idx="0">
            <a:schemeClr val="dk1"/>
          </a:effectRef>
          <a:fontRef idx="minor">
            <a:schemeClr val="dk1"/>
          </a:fontRef>
        </p:style>
        <p:txBody>
          <a:bodyPr wrap="square" anchor="ctr">
            <a:spAutoFit/>
          </a:bodyPr>
          <a:lstStyle/>
          <a:p>
            <a:endParaRPr lang="it-IT" sz="1200" b="1" dirty="0">
              <a:solidFill>
                <a:schemeClr val="tx2">
                  <a:lumMod val="50000"/>
                </a:schemeClr>
              </a:solidFill>
              <a:latin typeface="Arial" panose="020B0604020202020204" pitchFamily="34" charset="0"/>
              <a:ea typeface="Malgun Gothic Semilight" panose="020B0502040204020203" pitchFamily="34" charset="-128"/>
              <a:cs typeface="Arial" panose="020B0604020202020204" pitchFamily="34" charset="0"/>
            </a:endParaRPr>
          </a:p>
          <a:p>
            <a:r>
              <a:rPr lang="it-IT" sz="1200" b="1" dirty="0">
                <a:solidFill>
                  <a:schemeClr val="tx2">
                    <a:lumMod val="50000"/>
                  </a:schemeClr>
                </a:solidFill>
                <a:latin typeface="Arial" panose="020B0604020202020204" pitchFamily="34" charset="0"/>
                <a:ea typeface="Malgun Gothic Semilight" panose="020B0502040204020203" pitchFamily="34" charset="-128"/>
                <a:cs typeface="Arial" panose="020B0604020202020204" pitchFamily="34" charset="0"/>
              </a:rPr>
              <a:t>Analisi del</a:t>
            </a:r>
          </a:p>
          <a:p>
            <a:pPr marL="171450" indent="-171450">
              <a:buFont typeface="Wingdings" panose="05000000000000000000" pitchFamily="2" charset="2"/>
              <a:buChar char="§"/>
            </a:pPr>
            <a:r>
              <a:rPr lang="it-IT" sz="1200" b="1" dirty="0">
                <a:solidFill>
                  <a:schemeClr val="tx2">
                    <a:lumMod val="50000"/>
                  </a:schemeClr>
                </a:solidFill>
                <a:latin typeface="Arial" panose="020B0604020202020204" pitchFamily="34" charset="0"/>
                <a:ea typeface="Malgun Gothic Semilight" panose="020B0502040204020203" pitchFamily="34" charset="-128"/>
                <a:cs typeface="Arial" panose="020B0604020202020204" pitchFamily="34" charset="0"/>
              </a:rPr>
              <a:t>Regolamento dell’AMP</a:t>
            </a:r>
          </a:p>
          <a:p>
            <a:pPr marL="171450" indent="-171450">
              <a:buFont typeface="Wingdings" panose="05000000000000000000" pitchFamily="2" charset="2"/>
              <a:buChar char="§"/>
            </a:pPr>
            <a:r>
              <a:rPr lang="it-IT" sz="1200" b="1" dirty="0">
                <a:solidFill>
                  <a:schemeClr val="tx2">
                    <a:lumMod val="50000"/>
                  </a:schemeClr>
                </a:solidFill>
                <a:latin typeface="Arial" panose="020B0604020202020204" pitchFamily="34" charset="0"/>
                <a:ea typeface="Malgun Gothic Semilight" panose="020B0502040204020203" pitchFamily="34" charset="-128"/>
                <a:cs typeface="Arial" panose="020B0604020202020204" pitchFamily="34" charset="0"/>
              </a:rPr>
              <a:t>Piano di Gestione (SIC, ZPS)</a:t>
            </a:r>
          </a:p>
          <a:p>
            <a:pPr marL="171450" indent="-171450">
              <a:buFont typeface="Wingdings" panose="05000000000000000000" pitchFamily="2" charset="2"/>
              <a:buChar char="§"/>
            </a:pPr>
            <a:r>
              <a:rPr lang="it-IT" sz="1200" b="1" dirty="0">
                <a:solidFill>
                  <a:schemeClr val="tx2">
                    <a:lumMod val="50000"/>
                  </a:schemeClr>
                </a:solidFill>
                <a:latin typeface="Arial" panose="020B0604020202020204" pitchFamily="34" charset="0"/>
                <a:ea typeface="Malgun Gothic Semilight" panose="020B0502040204020203" pitchFamily="34" charset="-128"/>
                <a:cs typeface="Arial" panose="020B0604020202020204" pitchFamily="34" charset="0"/>
              </a:rPr>
              <a:t>Protocollo (GIZC, ISEA)</a:t>
            </a:r>
          </a:p>
          <a:p>
            <a:pPr marL="171450" indent="-171450">
              <a:buFont typeface="Wingdings" panose="05000000000000000000" pitchFamily="2" charset="2"/>
              <a:buChar char="§"/>
            </a:pPr>
            <a:endParaRPr lang="it-IT" sz="1200" b="1" dirty="0">
              <a:solidFill>
                <a:schemeClr val="tx2">
                  <a:lumMod val="50000"/>
                </a:schemeClr>
              </a:solidFill>
              <a:latin typeface="Arial" panose="020B0604020202020204" pitchFamily="34" charset="0"/>
              <a:ea typeface="Malgun Gothic Semilight" panose="020B0502040204020203" pitchFamily="34" charset="-128"/>
              <a:cs typeface="Arial" panose="020B0604020202020204" pitchFamily="34" charset="0"/>
            </a:endParaRPr>
          </a:p>
        </p:txBody>
      </p:sp>
      <p:sp>
        <p:nvSpPr>
          <p:cNvPr id="11" name="Rettangolo 10">
            <a:extLst>
              <a:ext uri="{FF2B5EF4-FFF2-40B4-BE49-F238E27FC236}">
                <a16:creationId xmlns:a16="http://schemas.microsoft.com/office/drawing/2014/main" id="{D8AB38B5-9770-41D9-B10D-08466A1549BA}"/>
              </a:ext>
            </a:extLst>
          </p:cNvPr>
          <p:cNvSpPr/>
          <p:nvPr/>
        </p:nvSpPr>
        <p:spPr>
          <a:xfrm>
            <a:off x="3400354" y="2696952"/>
            <a:ext cx="1604673" cy="1200329"/>
          </a:xfrm>
          <a:prstGeom prst="rect">
            <a:avLst/>
          </a:prstGeom>
          <a:solidFill>
            <a:srgbClr val="B8D0EE"/>
          </a:solidFill>
          <a:ln>
            <a:noFill/>
          </a:ln>
        </p:spPr>
        <p:style>
          <a:lnRef idx="2">
            <a:schemeClr val="dk1"/>
          </a:lnRef>
          <a:fillRef idx="1">
            <a:schemeClr val="lt1"/>
          </a:fillRef>
          <a:effectRef idx="0">
            <a:schemeClr val="dk1"/>
          </a:effectRef>
          <a:fontRef idx="minor">
            <a:schemeClr val="dk1"/>
          </a:fontRef>
        </p:style>
        <p:txBody>
          <a:bodyPr wrap="square" anchor="ctr">
            <a:spAutoFit/>
          </a:bodyPr>
          <a:lstStyle/>
          <a:p>
            <a:pPr marL="171450" indent="-171450">
              <a:buFont typeface="Wingdings" panose="05000000000000000000" pitchFamily="2" charset="2"/>
              <a:buChar char="§"/>
            </a:pPr>
            <a:endParaRPr lang="it-IT" sz="1200" b="1" dirty="0">
              <a:solidFill>
                <a:schemeClr val="tx2">
                  <a:lumMod val="50000"/>
                </a:schemeClr>
              </a:solidFill>
              <a:latin typeface="Arial" panose="020B0604020202020204" pitchFamily="34" charset="0"/>
              <a:ea typeface="Malgun Gothic Semilight" panose="020B0502040204020203" pitchFamily="34" charset="-128"/>
              <a:cs typeface="Arial" panose="020B0604020202020204" pitchFamily="34" charset="0"/>
            </a:endParaRPr>
          </a:p>
          <a:p>
            <a:pPr marL="171450" indent="-171450">
              <a:buFont typeface="Wingdings" panose="05000000000000000000" pitchFamily="2" charset="2"/>
              <a:buChar char="§"/>
            </a:pPr>
            <a:r>
              <a:rPr lang="it-IT" sz="1200" b="1" dirty="0">
                <a:solidFill>
                  <a:schemeClr val="tx2">
                    <a:lumMod val="50000"/>
                  </a:schemeClr>
                </a:solidFill>
                <a:latin typeface="Arial" panose="020B0604020202020204" pitchFamily="34" charset="0"/>
                <a:ea typeface="Malgun Gothic Semilight" panose="020B0502040204020203" pitchFamily="34" charset="-128"/>
                <a:cs typeface="Arial" panose="020B0604020202020204" pitchFamily="34" charset="0"/>
              </a:rPr>
              <a:t>Individuazione degli obiettivi </a:t>
            </a:r>
          </a:p>
          <a:p>
            <a:pPr marL="171450" indent="-171450">
              <a:buFont typeface="Wingdings" panose="05000000000000000000" pitchFamily="2" charset="2"/>
              <a:buChar char="§"/>
            </a:pPr>
            <a:r>
              <a:rPr lang="it-IT" sz="1200" b="1" dirty="0">
                <a:solidFill>
                  <a:schemeClr val="tx2">
                    <a:lumMod val="50000"/>
                  </a:schemeClr>
                </a:solidFill>
                <a:latin typeface="Arial" panose="020B0604020202020204" pitchFamily="34" charset="0"/>
                <a:ea typeface="Malgun Gothic Semilight" panose="020B0502040204020203" pitchFamily="34" charset="-128"/>
                <a:cs typeface="Arial" panose="020B0604020202020204" pitchFamily="34" charset="0"/>
              </a:rPr>
              <a:t>Formulazione degli obiettivi</a:t>
            </a:r>
          </a:p>
          <a:p>
            <a:pPr marL="171450" indent="-171450">
              <a:buFont typeface="Wingdings" panose="05000000000000000000" pitchFamily="2" charset="2"/>
              <a:buChar char="§"/>
            </a:pPr>
            <a:endParaRPr lang="it-IT" sz="1200" b="1" dirty="0">
              <a:solidFill>
                <a:schemeClr val="tx2">
                  <a:lumMod val="50000"/>
                </a:schemeClr>
              </a:solidFill>
              <a:latin typeface="Arial" panose="020B0604020202020204" pitchFamily="34" charset="0"/>
              <a:ea typeface="Malgun Gothic Semilight" panose="020B0502040204020203" pitchFamily="34" charset="-128"/>
              <a:cs typeface="Arial" panose="020B0604020202020204" pitchFamily="34" charset="0"/>
            </a:endParaRPr>
          </a:p>
        </p:txBody>
      </p:sp>
      <p:sp>
        <p:nvSpPr>
          <p:cNvPr id="12" name="Rettangolo 11">
            <a:extLst>
              <a:ext uri="{FF2B5EF4-FFF2-40B4-BE49-F238E27FC236}">
                <a16:creationId xmlns:a16="http://schemas.microsoft.com/office/drawing/2014/main" id="{B90E3C2D-9B9E-48CE-AFF5-CA3F4B1BEF42}"/>
              </a:ext>
            </a:extLst>
          </p:cNvPr>
          <p:cNvSpPr/>
          <p:nvPr/>
        </p:nvSpPr>
        <p:spPr>
          <a:xfrm>
            <a:off x="5303219" y="2696952"/>
            <a:ext cx="1566345" cy="1200329"/>
          </a:xfrm>
          <a:prstGeom prst="rect">
            <a:avLst/>
          </a:prstGeom>
          <a:solidFill>
            <a:srgbClr val="B8D0EE"/>
          </a:solidFill>
          <a:ln>
            <a:noFill/>
          </a:ln>
        </p:spPr>
        <p:style>
          <a:lnRef idx="2">
            <a:schemeClr val="dk1"/>
          </a:lnRef>
          <a:fillRef idx="1">
            <a:schemeClr val="lt1"/>
          </a:fillRef>
          <a:effectRef idx="0">
            <a:schemeClr val="dk1"/>
          </a:effectRef>
          <a:fontRef idx="minor">
            <a:schemeClr val="dk1"/>
          </a:fontRef>
        </p:style>
        <p:txBody>
          <a:bodyPr wrap="square" anchor="ctr">
            <a:spAutoFit/>
          </a:bodyPr>
          <a:lstStyle/>
          <a:p>
            <a:pPr algn="ctr"/>
            <a:endParaRPr lang="it-IT" sz="1200" b="1" dirty="0">
              <a:solidFill>
                <a:schemeClr val="tx2">
                  <a:lumMod val="50000"/>
                </a:schemeClr>
              </a:solidFill>
              <a:latin typeface="Arial" panose="020B0604020202020204" pitchFamily="34" charset="0"/>
              <a:ea typeface="Malgun Gothic Semilight" panose="020B0502040204020203" pitchFamily="34" charset="-128"/>
              <a:cs typeface="Arial" panose="020B0604020202020204" pitchFamily="34" charset="0"/>
            </a:endParaRPr>
          </a:p>
          <a:p>
            <a:pPr algn="ctr"/>
            <a:endParaRPr lang="it-IT" sz="1200" b="1" dirty="0">
              <a:solidFill>
                <a:schemeClr val="tx2">
                  <a:lumMod val="50000"/>
                </a:schemeClr>
              </a:solidFill>
              <a:latin typeface="Arial" panose="020B0604020202020204" pitchFamily="34" charset="0"/>
              <a:ea typeface="Malgun Gothic Semilight" panose="020B0502040204020203" pitchFamily="34" charset="-128"/>
              <a:cs typeface="Arial" panose="020B0604020202020204" pitchFamily="34" charset="0"/>
            </a:endParaRPr>
          </a:p>
          <a:p>
            <a:pPr algn="ctr"/>
            <a:r>
              <a:rPr lang="it-IT" sz="1200" b="1" dirty="0">
                <a:solidFill>
                  <a:schemeClr val="tx2">
                    <a:lumMod val="50000"/>
                  </a:schemeClr>
                </a:solidFill>
                <a:latin typeface="Arial" panose="020B0604020202020204" pitchFamily="34" charset="0"/>
                <a:ea typeface="Malgun Gothic Semilight" panose="020B0502040204020203" pitchFamily="34" charset="-128"/>
                <a:cs typeface="Arial" panose="020B0604020202020204" pitchFamily="34" charset="0"/>
              </a:rPr>
              <a:t>Analisi degli obiettivi</a:t>
            </a:r>
          </a:p>
          <a:p>
            <a:pPr algn="ctr"/>
            <a:endParaRPr lang="it-IT" sz="1200" b="1" dirty="0">
              <a:solidFill>
                <a:schemeClr val="tx2">
                  <a:lumMod val="50000"/>
                </a:schemeClr>
              </a:solidFill>
              <a:latin typeface="Arial" panose="020B0604020202020204" pitchFamily="34" charset="0"/>
              <a:ea typeface="Malgun Gothic Semilight" panose="020B0502040204020203" pitchFamily="34" charset="-128"/>
              <a:cs typeface="Arial" panose="020B0604020202020204" pitchFamily="34" charset="0"/>
            </a:endParaRPr>
          </a:p>
          <a:p>
            <a:pPr algn="ctr"/>
            <a:endParaRPr lang="it-IT" sz="1200" b="1" dirty="0">
              <a:solidFill>
                <a:schemeClr val="tx2">
                  <a:lumMod val="50000"/>
                </a:schemeClr>
              </a:solidFill>
              <a:latin typeface="Arial" panose="020B0604020202020204" pitchFamily="34" charset="0"/>
              <a:ea typeface="Malgun Gothic Semilight" panose="020B0502040204020203" pitchFamily="34" charset="-128"/>
              <a:cs typeface="Arial" panose="020B0604020202020204" pitchFamily="34" charset="0"/>
            </a:endParaRPr>
          </a:p>
        </p:txBody>
      </p:sp>
      <p:sp>
        <p:nvSpPr>
          <p:cNvPr id="14" name="Rettangolo 13">
            <a:extLst>
              <a:ext uri="{FF2B5EF4-FFF2-40B4-BE49-F238E27FC236}">
                <a16:creationId xmlns:a16="http://schemas.microsoft.com/office/drawing/2014/main" id="{E4A0102E-54B4-403E-8647-EAD1596E5F17}"/>
              </a:ext>
            </a:extLst>
          </p:cNvPr>
          <p:cNvSpPr/>
          <p:nvPr/>
        </p:nvSpPr>
        <p:spPr>
          <a:xfrm>
            <a:off x="7167756" y="2684916"/>
            <a:ext cx="2092557" cy="1200329"/>
          </a:xfrm>
          <a:prstGeom prst="rect">
            <a:avLst/>
          </a:prstGeom>
          <a:solidFill>
            <a:srgbClr val="B8D0EE"/>
          </a:solidFill>
          <a:ln>
            <a:noFill/>
          </a:ln>
        </p:spPr>
        <p:style>
          <a:lnRef idx="2">
            <a:schemeClr val="dk1"/>
          </a:lnRef>
          <a:fillRef idx="1">
            <a:schemeClr val="lt1"/>
          </a:fillRef>
          <a:effectRef idx="0">
            <a:schemeClr val="dk1"/>
          </a:effectRef>
          <a:fontRef idx="minor">
            <a:schemeClr val="dk1"/>
          </a:fontRef>
        </p:style>
        <p:txBody>
          <a:bodyPr wrap="square" anchor="ctr">
            <a:spAutoFit/>
          </a:bodyPr>
          <a:lstStyle/>
          <a:p>
            <a:pPr algn="ctr"/>
            <a:endParaRPr lang="it-IT" sz="1200" b="1" dirty="0">
              <a:solidFill>
                <a:schemeClr val="tx2">
                  <a:lumMod val="50000"/>
                </a:schemeClr>
              </a:solidFill>
              <a:latin typeface="Arial" panose="020B0604020202020204" pitchFamily="34" charset="0"/>
              <a:ea typeface="Malgun Gothic Semilight" panose="020B0502040204020203" pitchFamily="34" charset="-128"/>
              <a:cs typeface="Arial" panose="020B0604020202020204" pitchFamily="34" charset="0"/>
            </a:endParaRPr>
          </a:p>
          <a:p>
            <a:pPr algn="ctr"/>
            <a:r>
              <a:rPr lang="it-IT" sz="1200" b="1" dirty="0">
                <a:solidFill>
                  <a:schemeClr val="tx2">
                    <a:lumMod val="50000"/>
                  </a:schemeClr>
                </a:solidFill>
                <a:latin typeface="Arial" panose="020B0604020202020204" pitchFamily="34" charset="0"/>
                <a:ea typeface="Malgun Gothic Semilight" panose="020B0502040204020203" pitchFamily="34" charset="-128"/>
                <a:cs typeface="Arial" panose="020B0604020202020204" pitchFamily="34" charset="0"/>
              </a:rPr>
              <a:t>Riformulazione degli obiettivi da inserire nel set degli obiettivi  del Regolamento</a:t>
            </a:r>
          </a:p>
          <a:p>
            <a:pPr algn="ctr"/>
            <a:endParaRPr lang="it-IT" sz="1200" b="1" dirty="0">
              <a:solidFill>
                <a:schemeClr val="tx2">
                  <a:lumMod val="50000"/>
                </a:schemeClr>
              </a:solidFill>
              <a:latin typeface="Arial" panose="020B0604020202020204" pitchFamily="34" charset="0"/>
              <a:ea typeface="Malgun Gothic Semilight" panose="020B0502040204020203" pitchFamily="34" charset="-128"/>
              <a:cs typeface="Arial" panose="020B0604020202020204" pitchFamily="34" charset="0"/>
            </a:endParaRPr>
          </a:p>
        </p:txBody>
      </p:sp>
      <p:cxnSp>
        <p:nvCxnSpPr>
          <p:cNvPr id="36" name="Connettore 4 35"/>
          <p:cNvCxnSpPr/>
          <p:nvPr/>
        </p:nvCxnSpPr>
        <p:spPr>
          <a:xfrm rot="16200000" flipH="1">
            <a:off x="3102986" y="1526133"/>
            <a:ext cx="12036" cy="2341638"/>
          </a:xfrm>
          <a:prstGeom prst="bentConnector3">
            <a:avLst>
              <a:gd name="adj1" fmla="val -3834438"/>
            </a:avLst>
          </a:prstGeom>
          <a:solidFill>
            <a:srgbClr val="94C8ED"/>
          </a:solidFill>
          <a:ln w="165100" cap="flat">
            <a:solidFill>
              <a:srgbClr val="0070C0"/>
            </a:solidFill>
            <a:round/>
            <a:headEnd type="non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74" name="Connettore 4 73"/>
          <p:cNvCxnSpPr/>
          <p:nvPr/>
        </p:nvCxnSpPr>
        <p:spPr>
          <a:xfrm rot="16200000" flipH="1">
            <a:off x="7192247" y="1535099"/>
            <a:ext cx="12036" cy="2341638"/>
          </a:xfrm>
          <a:prstGeom prst="bentConnector3">
            <a:avLst>
              <a:gd name="adj1" fmla="val -3906107"/>
            </a:avLst>
          </a:prstGeom>
          <a:solidFill>
            <a:srgbClr val="94C8ED"/>
          </a:solidFill>
          <a:ln w="165100" cap="flat">
            <a:solidFill>
              <a:srgbClr val="0070C0"/>
            </a:solidFill>
            <a:round/>
            <a:headEnd type="none" w="sm" len="sm"/>
            <a:tailEnd type="triangle" w="sm" len="sm"/>
          </a:ln>
        </p:spPr>
        <p:style>
          <a:lnRef idx="1">
            <a:schemeClr val="accent1"/>
          </a:lnRef>
          <a:fillRef idx="0">
            <a:schemeClr val="accent1"/>
          </a:fillRef>
          <a:effectRef idx="0">
            <a:schemeClr val="accent1"/>
          </a:effectRef>
          <a:fontRef idx="minor">
            <a:schemeClr val="tx1"/>
          </a:fontRef>
        </p:style>
      </p:cxnSp>
      <p:sp>
        <p:nvSpPr>
          <p:cNvPr id="76" name="CasellaDiTesto 75"/>
          <p:cNvSpPr txBox="1"/>
          <p:nvPr/>
        </p:nvSpPr>
        <p:spPr>
          <a:xfrm>
            <a:off x="1" y="358062"/>
            <a:ext cx="7096836" cy="307777"/>
          </a:xfrm>
          <a:prstGeom prst="rect">
            <a:avLst/>
          </a:prstGeom>
          <a:noFill/>
        </p:spPr>
        <p:txBody>
          <a:bodyPr wrap="square" rtlCol="0">
            <a:spAutoFit/>
          </a:bodyPr>
          <a:lstStyle/>
          <a:p>
            <a:r>
              <a:rPr lang="it-IT" sz="1400" b="1" dirty="0">
                <a:solidFill>
                  <a:schemeClr val="bg1"/>
                </a:solidFill>
                <a:latin typeface="Arial" panose="020B0604020202020204" pitchFamily="34" charset="0"/>
                <a:cs typeface="Arial" panose="020B0604020202020204" pitchFamily="34" charset="0"/>
              </a:rPr>
              <a:t>La definizione degli obiettivi del Regolamento</a:t>
            </a:r>
            <a:endParaRPr lang="en-GB" sz="1400" b="1" dirty="0">
              <a:solidFill>
                <a:schemeClr val="bg1"/>
              </a:solidFill>
              <a:latin typeface="Arial" panose="020B0604020202020204" pitchFamily="34" charset="0"/>
              <a:cs typeface="Arial" panose="020B0604020202020204" pitchFamily="34" charset="0"/>
            </a:endParaRPr>
          </a:p>
        </p:txBody>
      </p:sp>
      <p:cxnSp>
        <p:nvCxnSpPr>
          <p:cNvPr id="100" name="Connettore 4 99"/>
          <p:cNvCxnSpPr/>
          <p:nvPr/>
        </p:nvCxnSpPr>
        <p:spPr>
          <a:xfrm rot="16200000" flipH="1">
            <a:off x="5148105" y="2732479"/>
            <a:ext cx="12036" cy="2341638"/>
          </a:xfrm>
          <a:prstGeom prst="bentConnector3">
            <a:avLst>
              <a:gd name="adj1" fmla="val 4694500"/>
            </a:avLst>
          </a:prstGeom>
          <a:solidFill>
            <a:srgbClr val="94C8ED"/>
          </a:solidFill>
          <a:ln w="165100" cap="flat">
            <a:solidFill>
              <a:srgbClr val="0070C0"/>
            </a:solidFill>
            <a:round/>
            <a:headEnd type="none" w="sm" len="sm"/>
            <a:tailEnd type="triangle" w="sm" len="sm"/>
          </a:ln>
        </p:spPr>
        <p:style>
          <a:lnRef idx="1">
            <a:schemeClr val="accent1"/>
          </a:lnRef>
          <a:fillRef idx="0">
            <a:schemeClr val="accent1"/>
          </a:fillRef>
          <a:effectRef idx="0">
            <a:schemeClr val="accent1"/>
          </a:effectRef>
          <a:fontRef idx="minor">
            <a:schemeClr val="tx1"/>
          </a:fontRef>
        </p:style>
      </p:cxnSp>
      <p:sp>
        <p:nvSpPr>
          <p:cNvPr id="3" name="ProgressBar">
            <a:extLst>
              <a:ext uri="{FF2B5EF4-FFF2-40B4-BE49-F238E27FC236}">
                <a16:creationId xmlns:a16="http://schemas.microsoft.com/office/drawing/2014/main" id="{052B46F5-D807-45FB-93E7-ECD6B05A7A04}"/>
              </a:ext>
            </a:extLst>
          </p:cNvPr>
          <p:cNvSpPr/>
          <p:nvPr/>
        </p:nvSpPr>
        <p:spPr>
          <a:xfrm>
            <a:off x="0" y="6794500"/>
            <a:ext cx="3238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551521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La redazione del Protocollo sperimentale </a:t>
            </a:r>
            <a:endParaRPr lang="en-GB" dirty="0"/>
          </a:p>
        </p:txBody>
      </p:sp>
      <p:pic>
        <p:nvPicPr>
          <p:cNvPr id="4" name="Immagine 3"/>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653494" y="559514"/>
            <a:ext cx="8599010" cy="5763873"/>
          </a:xfrm>
          <a:prstGeom prst="rect">
            <a:avLst/>
          </a:prstGeom>
        </p:spPr>
      </p:pic>
      <p:sp>
        <p:nvSpPr>
          <p:cNvPr id="7" name="Rettangolo 6">
            <a:extLst>
              <a:ext uri="{FF2B5EF4-FFF2-40B4-BE49-F238E27FC236}">
                <a16:creationId xmlns:a16="http://schemas.microsoft.com/office/drawing/2014/main" id="{65667BBF-C79D-49BC-8F41-9F83B8616C57}"/>
              </a:ext>
            </a:extLst>
          </p:cNvPr>
          <p:cNvSpPr/>
          <p:nvPr/>
        </p:nvSpPr>
        <p:spPr>
          <a:xfrm>
            <a:off x="3302000" y="6138721"/>
            <a:ext cx="6022123" cy="184666"/>
          </a:xfrm>
          <a:prstGeom prst="rect">
            <a:avLst/>
          </a:prstGeom>
        </p:spPr>
        <p:txBody>
          <a:bodyPr wrap="square">
            <a:spAutoFit/>
          </a:bodyPr>
          <a:lstStyle/>
          <a:p>
            <a:pPr algn="r"/>
            <a:r>
              <a:rPr lang="it-IT" sz="600" dirty="0">
                <a:solidFill>
                  <a:srgbClr val="FFFFFF"/>
                </a:solidFill>
                <a:latin typeface="Arial" panose="020B0604020202020204" pitchFamily="34" charset="0"/>
                <a:cs typeface="Arial" panose="020B0604020202020204" pitchFamily="34" charset="0"/>
              </a:rPr>
              <a:t>© archivio Area Marina Protetta “Capo Carbonara”</a:t>
            </a:r>
            <a:endParaRPr lang="en-GB" sz="600" dirty="0">
              <a:latin typeface="Arial" panose="020B0604020202020204" pitchFamily="34" charset="0"/>
              <a:cs typeface="Arial" panose="020B0604020202020204" pitchFamily="34" charset="0"/>
            </a:endParaRPr>
          </a:p>
        </p:txBody>
      </p:sp>
      <p:sp>
        <p:nvSpPr>
          <p:cNvPr id="3" name="ProgressBar">
            <a:extLst>
              <a:ext uri="{FF2B5EF4-FFF2-40B4-BE49-F238E27FC236}">
                <a16:creationId xmlns:a16="http://schemas.microsoft.com/office/drawing/2014/main" id="{7F5ADD5E-10FD-4250-AE57-7364B9F8328C}"/>
              </a:ext>
            </a:extLst>
          </p:cNvPr>
          <p:cNvSpPr/>
          <p:nvPr/>
        </p:nvSpPr>
        <p:spPr>
          <a:xfrm>
            <a:off x="0" y="6794500"/>
            <a:ext cx="3429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95988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La redazione del Protocollo sperimentale </a:t>
            </a:r>
            <a:endParaRPr lang="en-GB" dirty="0"/>
          </a:p>
        </p:txBody>
      </p:sp>
      <p:graphicFrame>
        <p:nvGraphicFramePr>
          <p:cNvPr id="9" name="Tabella 8">
            <a:extLst>
              <a:ext uri="{FF2B5EF4-FFF2-40B4-BE49-F238E27FC236}">
                <a16:creationId xmlns:a16="http://schemas.microsoft.com/office/drawing/2014/main" id="{724B32E8-097F-4D6B-92CD-3F5228CFA2ED}"/>
              </a:ext>
            </a:extLst>
          </p:cNvPr>
          <p:cNvGraphicFramePr>
            <a:graphicFrameLocks noGrp="1"/>
          </p:cNvGraphicFramePr>
          <p:nvPr>
            <p:extLst>
              <p:ext uri="{D42A27DB-BD31-4B8C-83A1-F6EECF244321}">
                <p14:modId xmlns:p14="http://schemas.microsoft.com/office/powerpoint/2010/main" val="2000316248"/>
              </p:ext>
            </p:extLst>
          </p:nvPr>
        </p:nvGraphicFramePr>
        <p:xfrm>
          <a:off x="636140" y="903497"/>
          <a:ext cx="4092950" cy="5635731"/>
        </p:xfrm>
        <a:graphic>
          <a:graphicData uri="http://schemas.openxmlformats.org/drawingml/2006/table">
            <a:tbl>
              <a:tblPr>
                <a:tableStyleId>{5940675A-B579-460E-94D1-54222C63F5DA}</a:tableStyleId>
              </a:tblPr>
              <a:tblGrid>
                <a:gridCol w="963341">
                  <a:extLst>
                    <a:ext uri="{9D8B030D-6E8A-4147-A177-3AD203B41FA5}">
                      <a16:colId xmlns:a16="http://schemas.microsoft.com/office/drawing/2014/main" val="20000"/>
                    </a:ext>
                  </a:extLst>
                </a:gridCol>
                <a:gridCol w="938641">
                  <a:extLst>
                    <a:ext uri="{9D8B030D-6E8A-4147-A177-3AD203B41FA5}">
                      <a16:colId xmlns:a16="http://schemas.microsoft.com/office/drawing/2014/main" val="20001"/>
                    </a:ext>
                  </a:extLst>
                </a:gridCol>
                <a:gridCol w="2190968">
                  <a:extLst>
                    <a:ext uri="{9D8B030D-6E8A-4147-A177-3AD203B41FA5}">
                      <a16:colId xmlns:a16="http://schemas.microsoft.com/office/drawing/2014/main" val="20002"/>
                    </a:ext>
                  </a:extLst>
                </a:gridCol>
              </a:tblGrid>
              <a:tr h="42765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it-IT" sz="800" b="1" u="none" strike="noStrike" dirty="0">
                          <a:effectLst/>
                          <a:latin typeface="Arial" panose="020B0604020202020204" pitchFamily="34" charset="0"/>
                          <a:cs typeface="Arial" panose="020B0604020202020204" pitchFamily="34" charset="0"/>
                        </a:rPr>
                        <a:t>Componente</a:t>
                      </a:r>
                    </a:p>
                    <a:p>
                      <a:pPr algn="ctr" fontAlgn="b"/>
                      <a:r>
                        <a:rPr lang="it-IT" sz="800" b="1" u="none" strike="noStrike" dirty="0">
                          <a:effectLst/>
                          <a:latin typeface="Arial" panose="020B0604020202020204" pitchFamily="34" charset="0"/>
                          <a:cs typeface="Arial" panose="020B0604020202020204" pitchFamily="34" charset="0"/>
                        </a:rPr>
                        <a:t>ambientale</a:t>
                      </a:r>
                    </a:p>
                    <a:p>
                      <a:pPr algn="ctr" fontAlgn="b"/>
                      <a:endParaRPr lang="it-IT" sz="800" b="1" i="0" u="none" strike="noStrike" dirty="0">
                        <a:solidFill>
                          <a:srgbClr val="000000"/>
                        </a:solidFill>
                        <a:effectLst/>
                        <a:latin typeface="Arial" panose="020B0604020202020204" pitchFamily="34" charset="0"/>
                        <a:cs typeface="Arial" panose="020B0604020202020204" pitchFamily="34" charset="0"/>
                      </a:endParaRPr>
                    </a:p>
                  </a:txBody>
                  <a:tcPr marL="4923" marR="4923" marT="4923" marB="0">
                    <a:solidFill>
                      <a:srgbClr val="73A2DB"/>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it-IT" sz="800" b="1" u="none" strike="noStrike" dirty="0" err="1">
                          <a:effectLst/>
                          <a:latin typeface="Arial" panose="020B0604020202020204" pitchFamily="34" charset="0"/>
                          <a:cs typeface="Arial" panose="020B0604020202020204" pitchFamily="34" charset="0"/>
                        </a:rPr>
                        <a:t>Tematismo</a:t>
                      </a:r>
                      <a:endParaRPr lang="it-IT" sz="800" b="1" i="0" u="none" strike="noStrike" dirty="0">
                        <a:solidFill>
                          <a:srgbClr val="000000"/>
                        </a:solidFill>
                        <a:effectLst/>
                        <a:latin typeface="Arial" panose="020B0604020202020204" pitchFamily="34" charset="0"/>
                        <a:cs typeface="Arial" panose="020B0604020202020204" pitchFamily="34" charset="0"/>
                      </a:endParaRPr>
                    </a:p>
                  </a:txBody>
                  <a:tcPr marL="4923" marR="4923" marT="4923" marB="0">
                    <a:solidFill>
                      <a:srgbClr val="73A2DB"/>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it-IT" sz="800" b="1" u="none" strike="noStrike" dirty="0">
                          <a:effectLst/>
                          <a:latin typeface="Arial" panose="020B0604020202020204" pitchFamily="34" charset="0"/>
                          <a:cs typeface="Arial" panose="020B0604020202020204" pitchFamily="34" charset="0"/>
                        </a:rPr>
                        <a:t>Aspetto</a:t>
                      </a:r>
                      <a:endParaRPr lang="it-IT" sz="800" b="1" i="0" u="none" strike="noStrike" dirty="0">
                        <a:solidFill>
                          <a:srgbClr val="000000"/>
                        </a:solidFill>
                        <a:effectLst/>
                        <a:latin typeface="Arial" panose="020B0604020202020204" pitchFamily="34" charset="0"/>
                        <a:cs typeface="Arial" panose="020B0604020202020204" pitchFamily="34" charset="0"/>
                      </a:endParaRPr>
                    </a:p>
                  </a:txBody>
                  <a:tcPr marL="4923" marR="4923" marT="4923" marB="0">
                    <a:solidFill>
                      <a:srgbClr val="73A2DB"/>
                    </a:solidFill>
                  </a:tcPr>
                </a:tc>
                <a:extLst>
                  <a:ext uri="{0D108BD9-81ED-4DB2-BD59-A6C34878D82A}">
                    <a16:rowId xmlns:a16="http://schemas.microsoft.com/office/drawing/2014/main" val="10000"/>
                  </a:ext>
                </a:extLst>
              </a:tr>
              <a:tr h="147212">
                <a:tc rowSpan="4">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Aria</a:t>
                      </a:r>
                    </a:p>
                  </a:txBody>
                  <a:tcPr marL="4923" marR="4923" marT="4923" marB="0" anchor="ctr">
                    <a:solidFill>
                      <a:srgbClr val="DBE5F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dirty="0">
                          <a:effectLst/>
                          <a:latin typeface="Arial" panose="020B0604020202020204" pitchFamily="34" charset="0"/>
                          <a:cs typeface="Arial" panose="020B0604020202020204" pitchFamily="34" charset="0"/>
                        </a:rPr>
                        <a:t>Qualità dell'aria</a:t>
                      </a:r>
                      <a:endParaRPr lang="it-IT" sz="800" b="0" i="0" u="none" strike="noStrike" dirty="0">
                        <a:solidFill>
                          <a:srgbClr val="000000"/>
                        </a:solidFill>
                        <a:effectLst/>
                        <a:latin typeface="Arial" panose="020B0604020202020204" pitchFamily="34" charset="0"/>
                        <a:cs typeface="Arial" panose="020B0604020202020204" pitchFamily="34" charset="0"/>
                      </a:endParaRPr>
                    </a:p>
                  </a:txBody>
                  <a:tcPr marL="4923" marR="4923" marT="4923" marB="0" anchor="ctr">
                    <a:solidFill>
                      <a:srgbClr val="DBE5F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dirty="0">
                          <a:effectLst/>
                          <a:latin typeface="Arial" panose="020B0604020202020204" pitchFamily="34" charset="0"/>
                          <a:cs typeface="Arial" panose="020B0604020202020204" pitchFamily="34" charset="0"/>
                        </a:rPr>
                        <a:t>Fonti di inquinamento</a:t>
                      </a:r>
                      <a:endParaRPr lang="it-IT" sz="800" b="0" i="0" u="none" strike="noStrike" dirty="0">
                        <a:solidFill>
                          <a:srgbClr val="000000"/>
                        </a:solidFill>
                        <a:effectLst/>
                        <a:latin typeface="Arial" panose="020B0604020202020204" pitchFamily="34" charset="0"/>
                        <a:cs typeface="Arial" panose="020B0604020202020204" pitchFamily="34" charset="0"/>
                      </a:endParaRPr>
                    </a:p>
                  </a:txBody>
                  <a:tcPr marL="4923" marR="4923" marT="4923" marB="0" anchor="ctr">
                    <a:solidFill>
                      <a:srgbClr val="DBE5F1"/>
                    </a:solidFill>
                  </a:tcPr>
                </a:tc>
                <a:extLst>
                  <a:ext uri="{0D108BD9-81ED-4DB2-BD59-A6C34878D82A}">
                    <a16:rowId xmlns:a16="http://schemas.microsoft.com/office/drawing/2014/main" val="10001"/>
                  </a:ext>
                </a:extLst>
              </a:tr>
              <a:tr h="147212">
                <a:tc vMerge="1">
                  <a:txBody>
                    <a:bodyPr/>
                    <a:lstStyle/>
                    <a:p>
                      <a:endParaRPr lang="it-IT"/>
                    </a:p>
                  </a:txBody>
                  <a:tcPr/>
                </a:tc>
                <a:tc row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Condizioni meteo-climatiche</a:t>
                      </a:r>
                    </a:p>
                  </a:txBody>
                  <a:tcPr marL="4923" marR="4923" marT="4923" marB="0" anchor="ctr">
                    <a:solidFill>
                      <a:srgbClr val="DBE5F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Temperature</a:t>
                      </a:r>
                    </a:p>
                  </a:txBody>
                  <a:tcPr marL="4923" marR="4923" marT="4923" marB="0" anchor="ctr">
                    <a:solidFill>
                      <a:srgbClr val="DBE5F1"/>
                    </a:solidFill>
                  </a:tcPr>
                </a:tc>
                <a:extLst>
                  <a:ext uri="{0D108BD9-81ED-4DB2-BD59-A6C34878D82A}">
                    <a16:rowId xmlns:a16="http://schemas.microsoft.com/office/drawing/2014/main" val="10002"/>
                  </a:ext>
                </a:extLst>
              </a:tr>
              <a:tr h="147212">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Piovosità</a:t>
                      </a:r>
                    </a:p>
                  </a:txBody>
                  <a:tcPr marL="4923" marR="4923" marT="4923" marB="0" anchor="ctr">
                    <a:solidFill>
                      <a:srgbClr val="DBE5F1"/>
                    </a:solidFill>
                  </a:tcPr>
                </a:tc>
                <a:extLst>
                  <a:ext uri="{0D108BD9-81ED-4DB2-BD59-A6C34878D82A}">
                    <a16:rowId xmlns:a16="http://schemas.microsoft.com/office/drawing/2014/main" val="10003"/>
                  </a:ext>
                </a:extLst>
              </a:tr>
              <a:tr h="147212">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Ventosità</a:t>
                      </a:r>
                    </a:p>
                  </a:txBody>
                  <a:tcPr marL="4923" marR="4923" marT="4923" marB="0" anchor="ctr">
                    <a:solidFill>
                      <a:srgbClr val="DBE5F1"/>
                    </a:solidFill>
                  </a:tcPr>
                </a:tc>
                <a:extLst>
                  <a:ext uri="{0D108BD9-81ED-4DB2-BD59-A6C34878D82A}">
                    <a16:rowId xmlns:a16="http://schemas.microsoft.com/office/drawing/2014/main" val="10004"/>
                  </a:ext>
                </a:extLst>
              </a:tr>
              <a:tr h="147212">
                <a:tc rowSpan="7">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Acqua</a:t>
                      </a:r>
                    </a:p>
                  </a:txBody>
                  <a:tcPr marL="4923" marR="4923" marT="4923" marB="0" anchor="ctr">
                    <a:solidFill>
                      <a:srgbClr val="B8D0EE"/>
                    </a:solidFill>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Sistema di gestione delle acque</a:t>
                      </a:r>
                    </a:p>
                  </a:txBody>
                  <a:tcPr marL="4923" marR="4923" marT="4923" marB="0" anchor="ctr">
                    <a:solidFill>
                      <a:srgbClr val="B8D0EE"/>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Approvvigionamento idrico</a:t>
                      </a:r>
                    </a:p>
                  </a:txBody>
                  <a:tcPr marL="4923" marR="4923" marT="4923" marB="0" anchor="ctr">
                    <a:solidFill>
                      <a:srgbClr val="B8D0EE"/>
                    </a:solidFill>
                  </a:tcPr>
                </a:tc>
                <a:extLst>
                  <a:ext uri="{0D108BD9-81ED-4DB2-BD59-A6C34878D82A}">
                    <a16:rowId xmlns:a16="http://schemas.microsoft.com/office/drawing/2014/main" val="10005"/>
                  </a:ext>
                </a:extLst>
              </a:tr>
              <a:tr h="280439">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Trattamenti delle acque reflue</a:t>
                      </a:r>
                    </a:p>
                  </a:txBody>
                  <a:tcPr marL="4923" marR="4923" marT="4923" marB="0" anchor="ctr">
                    <a:solidFill>
                      <a:srgbClr val="B8D0EE"/>
                    </a:solidFill>
                  </a:tcPr>
                </a:tc>
                <a:extLst>
                  <a:ext uri="{0D108BD9-81ED-4DB2-BD59-A6C34878D82A}">
                    <a16:rowId xmlns:a16="http://schemas.microsoft.com/office/drawing/2014/main" val="10006"/>
                  </a:ext>
                </a:extLst>
              </a:tr>
              <a:tr h="147212">
                <a:tc vMerge="1">
                  <a:txBody>
                    <a:bodyPr/>
                    <a:lstStyle/>
                    <a:p>
                      <a:endParaRPr lang="it-IT"/>
                    </a:p>
                  </a:txBody>
                  <a:tcPr/>
                </a:tc>
                <a:tc row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Acque superficiali e sotterranee</a:t>
                      </a:r>
                    </a:p>
                  </a:txBody>
                  <a:tcPr marL="4923" marR="4923" marT="4923" marB="0" anchor="ctr">
                    <a:solidFill>
                      <a:srgbClr val="B8D0EE"/>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Sorgenti naturali</a:t>
                      </a:r>
                    </a:p>
                  </a:txBody>
                  <a:tcPr marL="4923" marR="4923" marT="4923" marB="0" anchor="ctr">
                    <a:solidFill>
                      <a:srgbClr val="B8D0EE"/>
                    </a:solidFill>
                  </a:tcPr>
                </a:tc>
                <a:extLst>
                  <a:ext uri="{0D108BD9-81ED-4DB2-BD59-A6C34878D82A}">
                    <a16:rowId xmlns:a16="http://schemas.microsoft.com/office/drawing/2014/main" val="10007"/>
                  </a:ext>
                </a:extLst>
              </a:tr>
              <a:tr h="147212">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Condizioni fisico-chimiche</a:t>
                      </a:r>
                    </a:p>
                  </a:txBody>
                  <a:tcPr marL="4923" marR="4923" marT="4923" marB="0" anchor="ctr">
                    <a:solidFill>
                      <a:srgbClr val="B8D0EE"/>
                    </a:solidFill>
                  </a:tcPr>
                </a:tc>
                <a:extLst>
                  <a:ext uri="{0D108BD9-81ED-4DB2-BD59-A6C34878D82A}">
                    <a16:rowId xmlns:a16="http://schemas.microsoft.com/office/drawing/2014/main" val="10008"/>
                  </a:ext>
                </a:extLst>
              </a:tr>
              <a:tr h="147212">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Condizioni igienico-sanitarie</a:t>
                      </a:r>
                    </a:p>
                  </a:txBody>
                  <a:tcPr marL="4923" marR="4923" marT="4923" marB="0" anchor="ctr">
                    <a:solidFill>
                      <a:srgbClr val="B8D0EE"/>
                    </a:solidFill>
                  </a:tcPr>
                </a:tc>
                <a:extLst>
                  <a:ext uri="{0D108BD9-81ED-4DB2-BD59-A6C34878D82A}">
                    <a16:rowId xmlns:a16="http://schemas.microsoft.com/office/drawing/2014/main" val="10009"/>
                  </a:ext>
                </a:extLst>
              </a:tr>
              <a:tr h="147212">
                <a:tc vMerge="1">
                  <a:txBody>
                    <a:bodyPr/>
                    <a:lstStyle/>
                    <a:p>
                      <a:endParaRPr lang="it-IT"/>
                    </a:p>
                  </a:txBody>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Acque marine</a:t>
                      </a:r>
                    </a:p>
                  </a:txBody>
                  <a:tcPr marL="4923" marR="4923" marT="4923" marB="0" anchor="ctr">
                    <a:solidFill>
                      <a:srgbClr val="B8D0EE"/>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Condizioni di balneabilità</a:t>
                      </a:r>
                    </a:p>
                  </a:txBody>
                  <a:tcPr marL="4923" marR="4923" marT="4923" marB="0" anchor="ctr">
                    <a:solidFill>
                      <a:srgbClr val="B8D0EE"/>
                    </a:solidFill>
                  </a:tcPr>
                </a:tc>
                <a:extLst>
                  <a:ext uri="{0D108BD9-81ED-4DB2-BD59-A6C34878D82A}">
                    <a16:rowId xmlns:a16="http://schemas.microsoft.com/office/drawing/2014/main" val="10010"/>
                  </a:ext>
                </a:extLst>
              </a:tr>
              <a:tr h="147212">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Condizioni igienico-sanitarie</a:t>
                      </a:r>
                    </a:p>
                  </a:txBody>
                  <a:tcPr marL="4923" marR="4923" marT="4923" marB="0" anchor="ctr">
                    <a:solidFill>
                      <a:srgbClr val="B8D0EE"/>
                    </a:solidFill>
                  </a:tcPr>
                </a:tc>
                <a:extLst>
                  <a:ext uri="{0D108BD9-81ED-4DB2-BD59-A6C34878D82A}">
                    <a16:rowId xmlns:a16="http://schemas.microsoft.com/office/drawing/2014/main" val="10011"/>
                  </a:ext>
                </a:extLst>
              </a:tr>
              <a:tr h="286785">
                <a:tc rowSpan="5">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Rifiuti</a:t>
                      </a:r>
                    </a:p>
                  </a:txBody>
                  <a:tcPr marL="4923" marR="4923" marT="4923" marB="0" anchor="ctr">
                    <a:solidFill>
                      <a:srgbClr val="DBE5F1"/>
                    </a:solidFill>
                  </a:tcPr>
                </a:tc>
                <a:tc row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Produzione</a:t>
                      </a:r>
                    </a:p>
                  </a:txBody>
                  <a:tcPr marL="4923" marR="4923" marT="4923" marB="0" anchor="ctr">
                    <a:solidFill>
                      <a:srgbClr val="DBE5F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Rifiuti prodotti da popolazione residente e servizi connessi</a:t>
                      </a:r>
                    </a:p>
                  </a:txBody>
                  <a:tcPr marL="4923" marR="4923" marT="4923" marB="0" anchor="ctr">
                    <a:solidFill>
                      <a:srgbClr val="DBE5F1"/>
                    </a:solidFill>
                  </a:tcPr>
                </a:tc>
                <a:extLst>
                  <a:ext uri="{0D108BD9-81ED-4DB2-BD59-A6C34878D82A}">
                    <a16:rowId xmlns:a16="http://schemas.microsoft.com/office/drawing/2014/main" val="10012"/>
                  </a:ext>
                </a:extLst>
              </a:tr>
              <a:tr h="147212">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Rifiuti prodotti da popolazione fluttuante</a:t>
                      </a:r>
                    </a:p>
                  </a:txBody>
                  <a:tcPr marL="4923" marR="4923" marT="4923" marB="0" anchor="ctr">
                    <a:solidFill>
                      <a:srgbClr val="DBE5F1"/>
                    </a:solidFill>
                  </a:tcPr>
                </a:tc>
                <a:extLst>
                  <a:ext uri="{0D108BD9-81ED-4DB2-BD59-A6C34878D82A}">
                    <a16:rowId xmlns:a16="http://schemas.microsoft.com/office/drawing/2014/main" val="10013"/>
                  </a:ext>
                </a:extLst>
              </a:tr>
              <a:tr h="147212">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Rifiuti abbandonati</a:t>
                      </a:r>
                    </a:p>
                  </a:txBody>
                  <a:tcPr marL="4923" marR="4923" marT="4923" marB="0" anchor="ctr">
                    <a:solidFill>
                      <a:srgbClr val="DBE5F1"/>
                    </a:solidFill>
                  </a:tcPr>
                </a:tc>
                <a:extLst>
                  <a:ext uri="{0D108BD9-81ED-4DB2-BD59-A6C34878D82A}">
                    <a16:rowId xmlns:a16="http://schemas.microsoft.com/office/drawing/2014/main" val="10014"/>
                  </a:ext>
                </a:extLst>
              </a:tr>
              <a:tr h="147212">
                <a:tc vMerge="1">
                  <a:txBody>
                    <a:bodyPr/>
                    <a:lstStyle/>
                    <a:p>
                      <a:endParaRPr lang="it-IT"/>
                    </a:p>
                  </a:txBody>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 Raccolta</a:t>
                      </a:r>
                    </a:p>
                  </a:txBody>
                  <a:tcPr marL="4923" marR="4923" marT="4923" marB="0" anchor="ctr">
                    <a:solidFill>
                      <a:srgbClr val="DBE5F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Sistema e gestione</a:t>
                      </a:r>
                    </a:p>
                  </a:txBody>
                  <a:tcPr marL="4923" marR="4923" marT="4923" marB="0" anchor="ctr">
                    <a:solidFill>
                      <a:srgbClr val="DBE5F1"/>
                    </a:solidFill>
                  </a:tcPr>
                </a:tc>
                <a:extLst>
                  <a:ext uri="{0D108BD9-81ED-4DB2-BD59-A6C34878D82A}">
                    <a16:rowId xmlns:a16="http://schemas.microsoft.com/office/drawing/2014/main" val="10015"/>
                  </a:ext>
                </a:extLst>
              </a:tr>
              <a:tr h="147212">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Servizi in spiaggia</a:t>
                      </a:r>
                    </a:p>
                  </a:txBody>
                  <a:tcPr marL="4923" marR="4923" marT="4923" marB="0" anchor="ctr">
                    <a:solidFill>
                      <a:srgbClr val="DBE5F1"/>
                    </a:solidFill>
                  </a:tcPr>
                </a:tc>
                <a:extLst>
                  <a:ext uri="{0D108BD9-81ED-4DB2-BD59-A6C34878D82A}">
                    <a16:rowId xmlns:a16="http://schemas.microsoft.com/office/drawing/2014/main" val="10016"/>
                  </a:ext>
                </a:extLst>
              </a:tr>
              <a:tr h="286785">
                <a:tc rowSpan="5">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Suolo e geomorfologia marina</a:t>
                      </a:r>
                    </a:p>
                  </a:txBody>
                  <a:tcPr marL="4923" marR="4923" marT="4923" marB="0" anchor="ctr">
                    <a:solidFill>
                      <a:srgbClr val="B8D0EE"/>
                    </a:solidFill>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Inquadramento geologico</a:t>
                      </a:r>
                    </a:p>
                  </a:txBody>
                  <a:tcPr marL="4923" marR="4923" marT="4923" marB="0" anchor="ctr">
                    <a:solidFill>
                      <a:srgbClr val="B8D0EE"/>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Geologia terrestre (evoluzione e composizione)</a:t>
                      </a:r>
                    </a:p>
                  </a:txBody>
                  <a:tcPr marL="4923" marR="4923" marT="4923" marB="0" anchor="ctr">
                    <a:solidFill>
                      <a:srgbClr val="B8D0EE"/>
                    </a:solidFill>
                  </a:tcPr>
                </a:tc>
                <a:extLst>
                  <a:ext uri="{0D108BD9-81ED-4DB2-BD59-A6C34878D82A}">
                    <a16:rowId xmlns:a16="http://schemas.microsoft.com/office/drawing/2014/main" val="10017"/>
                  </a:ext>
                </a:extLst>
              </a:tr>
              <a:tr h="286785">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Geologia marina (evoluzione e composizione)</a:t>
                      </a:r>
                    </a:p>
                  </a:txBody>
                  <a:tcPr marL="4923" marR="4923" marT="4923" marB="0" anchor="ctr">
                    <a:solidFill>
                      <a:srgbClr val="B8D0EE"/>
                    </a:solidFill>
                  </a:tcPr>
                </a:tc>
                <a:extLst>
                  <a:ext uri="{0D108BD9-81ED-4DB2-BD59-A6C34878D82A}">
                    <a16:rowId xmlns:a16="http://schemas.microsoft.com/office/drawing/2014/main" val="10018"/>
                  </a:ext>
                </a:extLst>
              </a:tr>
              <a:tr h="427651">
                <a:tc vMerge="1">
                  <a:txBody>
                    <a:bodyPr/>
                    <a:lstStyle/>
                    <a:p>
                      <a:endParaRPr lang="it-IT"/>
                    </a:p>
                  </a:txBody>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Inquadramento geomorfologico</a:t>
                      </a:r>
                    </a:p>
                  </a:txBody>
                  <a:tcPr marL="4923" marR="4923" marT="4923" marB="0" anchor="ctr">
                    <a:solidFill>
                      <a:srgbClr val="B8D0EE"/>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Fenomeni di erosione costiera e di dissesto</a:t>
                      </a:r>
                      <a:br>
                        <a:rPr lang="it-IT" sz="800" u="none" strike="noStrike" kern="1200" dirty="0">
                          <a:solidFill>
                            <a:schemeClr val="tx1"/>
                          </a:solidFill>
                          <a:effectLst/>
                          <a:latin typeface="Arial" panose="020B0604020202020204" pitchFamily="34" charset="0"/>
                          <a:ea typeface="+mn-ea"/>
                          <a:cs typeface="Arial" panose="020B0604020202020204" pitchFamily="34" charset="0"/>
                        </a:rPr>
                      </a:br>
                      <a:r>
                        <a:rPr lang="it-IT" sz="800" u="none" strike="noStrike" kern="1200" dirty="0">
                          <a:solidFill>
                            <a:schemeClr val="tx1"/>
                          </a:solidFill>
                          <a:effectLst/>
                          <a:latin typeface="Arial" panose="020B0604020202020204" pitchFamily="34" charset="0"/>
                          <a:ea typeface="+mn-ea"/>
                          <a:cs typeface="Arial" panose="020B0604020202020204" pitchFamily="34" charset="0"/>
                        </a:rPr>
                        <a:t>idrogeologico in atto e potenziali</a:t>
                      </a:r>
                    </a:p>
                  </a:txBody>
                  <a:tcPr marL="4923" marR="4923" marT="4923" marB="0" anchor="ctr">
                    <a:solidFill>
                      <a:srgbClr val="B8D0EE"/>
                    </a:solidFill>
                  </a:tcPr>
                </a:tc>
                <a:extLst>
                  <a:ext uri="{0D108BD9-81ED-4DB2-BD59-A6C34878D82A}">
                    <a16:rowId xmlns:a16="http://schemas.microsoft.com/office/drawing/2014/main" val="10019"/>
                  </a:ext>
                </a:extLst>
              </a:tr>
              <a:tr h="147212">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Batimetria</a:t>
                      </a:r>
                    </a:p>
                  </a:txBody>
                  <a:tcPr marL="4923" marR="4923" marT="4923" marB="0" anchor="ctr">
                    <a:solidFill>
                      <a:srgbClr val="B8D0EE"/>
                    </a:solidFill>
                  </a:tcPr>
                </a:tc>
                <a:extLst>
                  <a:ext uri="{0D108BD9-81ED-4DB2-BD59-A6C34878D82A}">
                    <a16:rowId xmlns:a16="http://schemas.microsoft.com/office/drawing/2014/main" val="10020"/>
                  </a:ext>
                </a:extLst>
              </a:tr>
              <a:tr h="147212">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Usi del suolo</a:t>
                      </a:r>
                    </a:p>
                  </a:txBody>
                  <a:tcPr marL="4923" marR="4923" marT="4923" marB="0" anchor="ctr">
                    <a:solidFill>
                      <a:srgbClr val="B2CCEC"/>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Inventario usi dei suoli</a:t>
                      </a:r>
                    </a:p>
                  </a:txBody>
                  <a:tcPr marL="4923" marR="4923" marT="4923" marB="0" anchor="ctr">
                    <a:solidFill>
                      <a:srgbClr val="B2CCEC"/>
                    </a:solidFill>
                  </a:tcPr>
                </a:tc>
                <a:extLst>
                  <a:ext uri="{0D108BD9-81ED-4DB2-BD59-A6C34878D82A}">
                    <a16:rowId xmlns:a16="http://schemas.microsoft.com/office/drawing/2014/main" val="10021"/>
                  </a:ext>
                </a:extLst>
              </a:tr>
              <a:tr h="286785">
                <a:tc rowSpan="6">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Flora, fauna e biodiversità</a:t>
                      </a:r>
                    </a:p>
                  </a:txBody>
                  <a:tcPr marL="4923" marR="4923" marT="4923" marB="0" anchor="ctr">
                    <a:solidFill>
                      <a:srgbClr val="DBE5F1"/>
                    </a:solidFill>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Habitat di interesse comunitario</a:t>
                      </a:r>
                    </a:p>
                  </a:txBody>
                  <a:tcPr marL="4923" marR="4923" marT="4923" marB="0" anchor="ctr">
                    <a:solidFill>
                      <a:srgbClr val="DBE5F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Habitat di ambienti marini, di transizione e grotte sommerse</a:t>
                      </a:r>
                    </a:p>
                  </a:txBody>
                  <a:tcPr marL="4923" marR="4923" marT="4923" marB="0" anchor="ctr">
                    <a:solidFill>
                      <a:srgbClr val="DBE5F1"/>
                    </a:solidFill>
                  </a:tcPr>
                </a:tc>
                <a:extLst>
                  <a:ext uri="{0D108BD9-81ED-4DB2-BD59-A6C34878D82A}">
                    <a16:rowId xmlns:a16="http://schemas.microsoft.com/office/drawing/2014/main" val="10022"/>
                  </a:ext>
                </a:extLst>
              </a:tr>
              <a:tr h="147212">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Habitat terrestri</a:t>
                      </a:r>
                    </a:p>
                  </a:txBody>
                  <a:tcPr marL="4923" marR="4923" marT="4923" marB="0" anchor="ctr">
                    <a:solidFill>
                      <a:srgbClr val="DBE5F1"/>
                    </a:solidFill>
                  </a:tcPr>
                </a:tc>
                <a:extLst>
                  <a:ext uri="{0D108BD9-81ED-4DB2-BD59-A6C34878D82A}">
                    <a16:rowId xmlns:a16="http://schemas.microsoft.com/office/drawing/2014/main" val="10023"/>
                  </a:ext>
                </a:extLst>
              </a:tr>
              <a:tr h="147212">
                <a:tc vMerge="1">
                  <a:txBody>
                    <a:bodyPr/>
                    <a:lstStyle/>
                    <a:p>
                      <a:endParaRPr lang="it-IT"/>
                    </a:p>
                  </a:txBody>
                  <a:tcPr/>
                </a:tc>
                <a:tc rowSpan="4">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Specie di interesse comunitario e di interesse </a:t>
                      </a:r>
                      <a:r>
                        <a:rPr lang="it-IT" sz="800" u="none" strike="noStrike" kern="1200" dirty="0" err="1">
                          <a:solidFill>
                            <a:schemeClr val="tx1"/>
                          </a:solidFill>
                          <a:effectLst/>
                          <a:latin typeface="Arial" panose="020B0604020202020204" pitchFamily="34" charset="0"/>
                          <a:ea typeface="+mn-ea"/>
                          <a:cs typeface="Arial" panose="020B0604020202020204" pitchFamily="34" charset="0"/>
                        </a:rPr>
                        <a:t>conservazionistico</a:t>
                      </a:r>
                      <a:endParaRPr lang="it-IT" sz="8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923" marR="4923" marT="4923" marB="0" anchor="ctr">
                    <a:solidFill>
                      <a:srgbClr val="DBE5F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Flora di interesse comunitario</a:t>
                      </a:r>
                    </a:p>
                  </a:txBody>
                  <a:tcPr marL="4923" marR="4923" marT="4923" marB="0" anchor="ctr">
                    <a:solidFill>
                      <a:srgbClr val="DBE5F1"/>
                    </a:solidFill>
                  </a:tcPr>
                </a:tc>
                <a:extLst>
                  <a:ext uri="{0D108BD9-81ED-4DB2-BD59-A6C34878D82A}">
                    <a16:rowId xmlns:a16="http://schemas.microsoft.com/office/drawing/2014/main" val="10024"/>
                  </a:ext>
                </a:extLst>
              </a:tr>
              <a:tr h="147212">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Altre specie floristiche</a:t>
                      </a:r>
                    </a:p>
                  </a:txBody>
                  <a:tcPr marL="4923" marR="4923" marT="4923" marB="0" anchor="ctr">
                    <a:solidFill>
                      <a:srgbClr val="DBE5F1"/>
                    </a:solidFill>
                  </a:tcPr>
                </a:tc>
                <a:extLst>
                  <a:ext uri="{0D108BD9-81ED-4DB2-BD59-A6C34878D82A}">
                    <a16:rowId xmlns:a16="http://schemas.microsoft.com/office/drawing/2014/main" val="10025"/>
                  </a:ext>
                </a:extLst>
              </a:tr>
              <a:tr h="147212">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Fauna di interesse comunitario</a:t>
                      </a:r>
                    </a:p>
                  </a:txBody>
                  <a:tcPr marL="4923" marR="4923" marT="4923" marB="0" anchor="ctr">
                    <a:solidFill>
                      <a:srgbClr val="DBE5F1"/>
                    </a:solidFill>
                  </a:tcPr>
                </a:tc>
                <a:extLst>
                  <a:ext uri="{0D108BD9-81ED-4DB2-BD59-A6C34878D82A}">
                    <a16:rowId xmlns:a16="http://schemas.microsoft.com/office/drawing/2014/main" val="10026"/>
                  </a:ext>
                </a:extLst>
              </a:tr>
              <a:tr h="408610">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fontAlgn="ctr" latinLnBrk="0" hangingPunct="1"/>
                      <a:r>
                        <a:rPr lang="it-IT" sz="800" u="none" strike="noStrike" kern="1200" dirty="0">
                          <a:solidFill>
                            <a:schemeClr val="tx1"/>
                          </a:solidFill>
                          <a:effectLst/>
                          <a:latin typeface="Arial" panose="020B0604020202020204" pitchFamily="34" charset="0"/>
                          <a:ea typeface="+mn-ea"/>
                          <a:cs typeface="Arial" panose="020B0604020202020204" pitchFamily="34" charset="0"/>
                        </a:rPr>
                        <a:t>Altre specie faunistiche</a:t>
                      </a:r>
                    </a:p>
                  </a:txBody>
                  <a:tcPr marL="4923" marR="4923" marT="4923" marB="0" anchor="ctr">
                    <a:solidFill>
                      <a:srgbClr val="DBE5F1"/>
                    </a:solidFill>
                  </a:tcPr>
                </a:tc>
                <a:extLst>
                  <a:ext uri="{0D108BD9-81ED-4DB2-BD59-A6C34878D82A}">
                    <a16:rowId xmlns:a16="http://schemas.microsoft.com/office/drawing/2014/main" val="10027"/>
                  </a:ext>
                </a:extLst>
              </a:tr>
            </a:tbl>
          </a:graphicData>
        </a:graphic>
      </p:graphicFrame>
      <p:graphicFrame>
        <p:nvGraphicFramePr>
          <p:cNvPr id="10" name="Tabella 9">
            <a:extLst>
              <a:ext uri="{FF2B5EF4-FFF2-40B4-BE49-F238E27FC236}">
                <a16:creationId xmlns:a16="http://schemas.microsoft.com/office/drawing/2014/main" id="{9FF30506-0165-49A3-996E-0F6A2B05515F}"/>
              </a:ext>
            </a:extLst>
          </p:cNvPr>
          <p:cNvGraphicFramePr>
            <a:graphicFrameLocks noGrp="1"/>
          </p:cNvGraphicFramePr>
          <p:nvPr>
            <p:extLst>
              <p:ext uri="{D42A27DB-BD31-4B8C-83A1-F6EECF244321}">
                <p14:modId xmlns:p14="http://schemas.microsoft.com/office/powerpoint/2010/main" val="974759557"/>
              </p:ext>
            </p:extLst>
          </p:nvPr>
        </p:nvGraphicFramePr>
        <p:xfrm>
          <a:off x="5178039" y="899519"/>
          <a:ext cx="4092950" cy="5643686"/>
        </p:xfrm>
        <a:graphic>
          <a:graphicData uri="http://schemas.openxmlformats.org/drawingml/2006/table">
            <a:tbl>
              <a:tblPr>
                <a:tableStyleId>{5940675A-B579-460E-94D1-54222C63F5DA}</a:tableStyleId>
              </a:tblPr>
              <a:tblGrid>
                <a:gridCol w="761568">
                  <a:extLst>
                    <a:ext uri="{9D8B030D-6E8A-4147-A177-3AD203B41FA5}">
                      <a16:colId xmlns:a16="http://schemas.microsoft.com/office/drawing/2014/main" val="20000"/>
                    </a:ext>
                  </a:extLst>
                </a:gridCol>
                <a:gridCol w="999800">
                  <a:extLst>
                    <a:ext uri="{9D8B030D-6E8A-4147-A177-3AD203B41FA5}">
                      <a16:colId xmlns:a16="http://schemas.microsoft.com/office/drawing/2014/main" val="20001"/>
                    </a:ext>
                  </a:extLst>
                </a:gridCol>
                <a:gridCol w="2331582">
                  <a:extLst>
                    <a:ext uri="{9D8B030D-6E8A-4147-A177-3AD203B41FA5}">
                      <a16:colId xmlns:a16="http://schemas.microsoft.com/office/drawing/2014/main" val="20002"/>
                    </a:ext>
                  </a:extLst>
                </a:gridCol>
              </a:tblGrid>
              <a:tr h="4297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it-IT" sz="800" b="1" u="none" strike="noStrike" dirty="0">
                          <a:effectLst/>
                          <a:latin typeface="Arial" panose="020B0604020202020204" pitchFamily="34" charset="0"/>
                          <a:cs typeface="Arial" panose="020B0604020202020204" pitchFamily="34" charset="0"/>
                        </a:rPr>
                        <a:t>Componente</a:t>
                      </a:r>
                    </a:p>
                    <a:p>
                      <a:pPr algn="ctr" fontAlgn="b"/>
                      <a:r>
                        <a:rPr lang="it-IT" sz="800" b="1" u="none" strike="noStrike" dirty="0">
                          <a:effectLst/>
                          <a:latin typeface="Arial" panose="020B0604020202020204" pitchFamily="34" charset="0"/>
                          <a:cs typeface="Arial" panose="020B0604020202020204" pitchFamily="34" charset="0"/>
                        </a:rPr>
                        <a:t>Ambientale</a:t>
                      </a:r>
                    </a:p>
                    <a:p>
                      <a:pPr algn="ctr" fontAlgn="b"/>
                      <a:endParaRPr lang="it-IT" sz="800" b="1" i="0" u="none" strike="noStrike" dirty="0">
                        <a:solidFill>
                          <a:srgbClr val="000000"/>
                        </a:solidFill>
                        <a:effectLst/>
                        <a:latin typeface="Arial" panose="020B0604020202020204" pitchFamily="34" charset="0"/>
                        <a:cs typeface="Arial" panose="020B0604020202020204" pitchFamily="34" charset="0"/>
                      </a:endParaRPr>
                    </a:p>
                  </a:txBody>
                  <a:tcPr marL="4923" marR="4923" marT="4923" marB="0">
                    <a:solidFill>
                      <a:srgbClr val="73A2DB"/>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it-IT" sz="800" b="1" u="none" strike="noStrike" dirty="0" err="1">
                          <a:effectLst/>
                          <a:latin typeface="Arial" panose="020B0604020202020204" pitchFamily="34" charset="0"/>
                          <a:cs typeface="Arial" panose="020B0604020202020204" pitchFamily="34" charset="0"/>
                        </a:rPr>
                        <a:t>Tematismo</a:t>
                      </a:r>
                      <a:endParaRPr lang="it-IT" sz="800" b="1" i="0" u="none" strike="noStrike" dirty="0">
                        <a:solidFill>
                          <a:srgbClr val="000000"/>
                        </a:solidFill>
                        <a:effectLst/>
                        <a:latin typeface="Arial" panose="020B0604020202020204" pitchFamily="34" charset="0"/>
                        <a:cs typeface="Arial" panose="020B0604020202020204" pitchFamily="34" charset="0"/>
                      </a:endParaRPr>
                    </a:p>
                  </a:txBody>
                  <a:tcPr marL="4923" marR="4923" marT="4923" marB="0">
                    <a:solidFill>
                      <a:srgbClr val="73A2DB"/>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b"/>
                      <a:r>
                        <a:rPr lang="it-IT" sz="800" b="1" u="none" strike="noStrike" dirty="0">
                          <a:effectLst/>
                          <a:latin typeface="Arial" panose="020B0604020202020204" pitchFamily="34" charset="0"/>
                          <a:cs typeface="Arial" panose="020B0604020202020204" pitchFamily="34" charset="0"/>
                        </a:rPr>
                        <a:t>Aspetto</a:t>
                      </a:r>
                    </a:p>
                    <a:p>
                      <a:pPr algn="ctr" fontAlgn="b"/>
                      <a:endParaRPr lang="it-IT" sz="800" b="1" i="0" u="none" strike="noStrike" dirty="0">
                        <a:solidFill>
                          <a:srgbClr val="000000"/>
                        </a:solidFill>
                        <a:effectLst/>
                        <a:latin typeface="Arial" panose="020B0604020202020204" pitchFamily="34" charset="0"/>
                        <a:cs typeface="Arial" panose="020B0604020202020204" pitchFamily="34" charset="0"/>
                      </a:endParaRPr>
                    </a:p>
                  </a:txBody>
                  <a:tcPr marL="4923" marR="4923" marT="4923" marB="0">
                    <a:solidFill>
                      <a:srgbClr val="73A2DB"/>
                    </a:solidFill>
                  </a:tcPr>
                </a:tc>
                <a:extLst>
                  <a:ext uri="{0D108BD9-81ED-4DB2-BD59-A6C34878D82A}">
                    <a16:rowId xmlns:a16="http://schemas.microsoft.com/office/drawing/2014/main" val="10000"/>
                  </a:ext>
                </a:extLst>
              </a:tr>
              <a:tr h="155931">
                <a:tc rowSpan="7">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Paesaggio</a:t>
                      </a:r>
                    </a:p>
                  </a:txBody>
                  <a:tcPr marL="4923" marR="4923" marT="4923" marB="0" anchor="ctr">
                    <a:solidFill>
                      <a:srgbClr val="DBE5F1"/>
                    </a:solidFill>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Caratterizzazione dei beni paesaggistici e identitari</a:t>
                      </a:r>
                    </a:p>
                  </a:txBody>
                  <a:tcPr marL="4923" marR="4923" marT="4923" marB="0" anchor="ctr">
                    <a:solidFill>
                      <a:srgbClr val="DBE5F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Beni paesaggistici</a:t>
                      </a:r>
                    </a:p>
                  </a:txBody>
                  <a:tcPr marL="4923" marR="4923" marT="4923" marB="0" anchor="ctr">
                    <a:solidFill>
                      <a:srgbClr val="DBE5F1"/>
                    </a:solidFill>
                  </a:tcPr>
                </a:tc>
                <a:extLst>
                  <a:ext uri="{0D108BD9-81ED-4DB2-BD59-A6C34878D82A}">
                    <a16:rowId xmlns:a16="http://schemas.microsoft.com/office/drawing/2014/main" val="10001"/>
                  </a:ext>
                </a:extLst>
              </a:tr>
              <a:tr h="415436">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Beni identitari</a:t>
                      </a:r>
                    </a:p>
                  </a:txBody>
                  <a:tcPr marL="4923" marR="4923" marT="4923" marB="0" anchor="ctr">
                    <a:solidFill>
                      <a:srgbClr val="DBE5F1"/>
                    </a:solidFill>
                  </a:tcPr>
                </a:tc>
                <a:extLst>
                  <a:ext uri="{0D108BD9-81ED-4DB2-BD59-A6C34878D82A}">
                    <a16:rowId xmlns:a16="http://schemas.microsoft.com/office/drawing/2014/main" val="10002"/>
                  </a:ext>
                </a:extLst>
              </a:tr>
              <a:tr h="155931">
                <a:tc vMerge="1">
                  <a:txBody>
                    <a:bodyPr/>
                    <a:lstStyle/>
                    <a:p>
                      <a:endParaRPr lang="it-IT"/>
                    </a:p>
                  </a:txBody>
                  <a:tcPr/>
                </a:tc>
                <a:tc row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Caratterizzazione paesaggistica terrestre con valenza ambientale</a:t>
                      </a:r>
                    </a:p>
                  </a:txBody>
                  <a:tcPr marL="4923" marR="4923" marT="4923" marB="0" anchor="ctr">
                    <a:solidFill>
                      <a:srgbClr val="DBE5F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Aree ad utilizzazione agroforestale</a:t>
                      </a:r>
                    </a:p>
                  </a:txBody>
                  <a:tcPr marL="4923" marR="4923" marT="4923" marB="0" anchor="ctr">
                    <a:solidFill>
                      <a:srgbClr val="DBE5F1"/>
                    </a:solidFill>
                  </a:tcPr>
                </a:tc>
                <a:extLst>
                  <a:ext uri="{0D108BD9-81ED-4DB2-BD59-A6C34878D82A}">
                    <a16:rowId xmlns:a16="http://schemas.microsoft.com/office/drawing/2014/main" val="10003"/>
                  </a:ext>
                </a:extLst>
              </a:tr>
              <a:tr h="155931">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Aree naturali e sub-naturali</a:t>
                      </a:r>
                    </a:p>
                  </a:txBody>
                  <a:tcPr marL="4923" marR="4923" marT="4923" marB="0" anchor="ctr">
                    <a:solidFill>
                      <a:srgbClr val="DBE5F1"/>
                    </a:solidFill>
                  </a:tcPr>
                </a:tc>
                <a:extLst>
                  <a:ext uri="{0D108BD9-81ED-4DB2-BD59-A6C34878D82A}">
                    <a16:rowId xmlns:a16="http://schemas.microsoft.com/office/drawing/2014/main" val="10004"/>
                  </a:ext>
                </a:extLst>
              </a:tr>
              <a:tr h="401078">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Aree </a:t>
                      </a:r>
                      <a:r>
                        <a:rPr lang="it-IT" sz="800" u="none" strike="noStrike" kern="1200" dirty="0" err="1">
                          <a:solidFill>
                            <a:schemeClr val="tx1"/>
                          </a:solidFill>
                          <a:effectLst/>
                          <a:latin typeface="Arial" panose="020B0604020202020204" pitchFamily="34" charset="0"/>
                          <a:ea typeface="+mn-ea"/>
                          <a:cs typeface="Arial" panose="020B0604020202020204" pitchFamily="34" charset="0"/>
                        </a:rPr>
                        <a:t>seminaturali</a:t>
                      </a:r>
                      <a:endParaRPr lang="it-IT" sz="80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923" marR="4923" marT="4923" marB="0" anchor="ctr">
                    <a:solidFill>
                      <a:srgbClr val="DBE5F1"/>
                    </a:solidFill>
                  </a:tcPr>
                </a:tc>
                <a:extLst>
                  <a:ext uri="{0D108BD9-81ED-4DB2-BD59-A6C34878D82A}">
                    <a16:rowId xmlns:a16="http://schemas.microsoft.com/office/drawing/2014/main" val="10005"/>
                  </a:ext>
                </a:extLst>
              </a:tr>
              <a:tr h="155931">
                <a:tc vMerge="1">
                  <a:txBody>
                    <a:bodyPr/>
                    <a:lstStyle/>
                    <a:p>
                      <a:endParaRPr lang="it-IT"/>
                    </a:p>
                  </a:txBody>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Paesaggio sottomarino</a:t>
                      </a:r>
                    </a:p>
                  </a:txBody>
                  <a:tcPr marL="4923" marR="4923" marT="4923" marB="0" anchor="ctr">
                    <a:solidFill>
                      <a:srgbClr val="DBE5F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Elementi naturali</a:t>
                      </a:r>
                    </a:p>
                  </a:txBody>
                  <a:tcPr marL="4923" marR="4923" marT="4923" marB="0" anchor="ctr">
                    <a:solidFill>
                      <a:srgbClr val="DBE5F1"/>
                    </a:solidFill>
                  </a:tcPr>
                </a:tc>
                <a:extLst>
                  <a:ext uri="{0D108BD9-81ED-4DB2-BD59-A6C34878D82A}">
                    <a16:rowId xmlns:a16="http://schemas.microsoft.com/office/drawing/2014/main" val="10006"/>
                  </a:ext>
                </a:extLst>
              </a:tr>
              <a:tr h="155931">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Elementi storico-culturali e identitari</a:t>
                      </a:r>
                    </a:p>
                  </a:txBody>
                  <a:tcPr marL="4923" marR="4923" marT="4923" marB="0" anchor="ctr">
                    <a:solidFill>
                      <a:srgbClr val="DBE5F1"/>
                    </a:solidFill>
                  </a:tcPr>
                </a:tc>
                <a:extLst>
                  <a:ext uri="{0D108BD9-81ED-4DB2-BD59-A6C34878D82A}">
                    <a16:rowId xmlns:a16="http://schemas.microsoft.com/office/drawing/2014/main" val="10007"/>
                  </a:ext>
                </a:extLst>
              </a:tr>
              <a:tr h="155931">
                <a:tc rowSpan="6">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Assetto insediativo</a:t>
                      </a:r>
                    </a:p>
                  </a:txBody>
                  <a:tcPr marL="4923" marR="4923" marT="4923" marB="0" anchor="ctr">
                    <a:solidFill>
                      <a:srgbClr val="B8D0EE"/>
                    </a:solidFill>
                  </a:tcPr>
                </a:tc>
                <a:tc rowSpan="4">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Caratterizzazione urbanistico-amministrativa territoriale</a:t>
                      </a:r>
                    </a:p>
                  </a:txBody>
                  <a:tcPr marL="4923" marR="4923" marT="4923" marB="0" anchor="ctr">
                    <a:solidFill>
                      <a:srgbClr val="B8D0EE"/>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Zonizzazione urbanistica </a:t>
                      </a:r>
                    </a:p>
                  </a:txBody>
                  <a:tcPr marL="4923" marR="4923" marT="4923" marB="0" anchor="ctr">
                    <a:solidFill>
                      <a:srgbClr val="B8D0EE"/>
                    </a:solidFill>
                  </a:tcPr>
                </a:tc>
                <a:extLst>
                  <a:ext uri="{0D108BD9-81ED-4DB2-BD59-A6C34878D82A}">
                    <a16:rowId xmlns:a16="http://schemas.microsoft.com/office/drawing/2014/main" val="10008"/>
                  </a:ext>
                </a:extLst>
              </a:tr>
              <a:tr h="155931">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Zonizzazione AMP</a:t>
                      </a:r>
                    </a:p>
                  </a:txBody>
                  <a:tcPr marL="4923" marR="4923" marT="4923" marB="0" anchor="ctr">
                    <a:solidFill>
                      <a:srgbClr val="B8D0EE"/>
                    </a:solidFill>
                  </a:tcPr>
                </a:tc>
                <a:extLst>
                  <a:ext uri="{0D108BD9-81ED-4DB2-BD59-A6C34878D82A}">
                    <a16:rowId xmlns:a16="http://schemas.microsoft.com/office/drawing/2014/main" val="10009"/>
                  </a:ext>
                </a:extLst>
              </a:tr>
              <a:tr h="155931">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Previsioni PUL</a:t>
                      </a:r>
                    </a:p>
                  </a:txBody>
                  <a:tcPr marL="4923" marR="4923" marT="4923" marB="0" anchor="ctr">
                    <a:solidFill>
                      <a:srgbClr val="B8D0EE"/>
                    </a:solidFill>
                  </a:tcPr>
                </a:tc>
                <a:extLst>
                  <a:ext uri="{0D108BD9-81ED-4DB2-BD59-A6C34878D82A}">
                    <a16:rowId xmlns:a16="http://schemas.microsoft.com/office/drawing/2014/main" val="10010"/>
                  </a:ext>
                </a:extLst>
              </a:tr>
              <a:tr h="155931">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Regimi di proprietà</a:t>
                      </a:r>
                    </a:p>
                  </a:txBody>
                  <a:tcPr marL="4923" marR="4923" marT="4923" marB="0" anchor="ctr">
                    <a:solidFill>
                      <a:srgbClr val="B8D0EE"/>
                    </a:solidFill>
                  </a:tcPr>
                </a:tc>
                <a:extLst>
                  <a:ext uri="{0D108BD9-81ED-4DB2-BD59-A6C34878D82A}">
                    <a16:rowId xmlns:a16="http://schemas.microsoft.com/office/drawing/2014/main" val="10011"/>
                  </a:ext>
                </a:extLst>
              </a:tr>
              <a:tr h="155931">
                <a:tc vMerge="1">
                  <a:txBody>
                    <a:bodyPr/>
                    <a:lstStyle/>
                    <a:p>
                      <a:endParaRPr lang="it-IT"/>
                    </a:p>
                  </a:txBody>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Caratterizzazione socio-economica</a:t>
                      </a:r>
                    </a:p>
                  </a:txBody>
                  <a:tcPr marL="4923" marR="4923" marT="4923" marB="0" anchor="ctr">
                    <a:solidFill>
                      <a:srgbClr val="B8D0EE"/>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Demografia</a:t>
                      </a:r>
                    </a:p>
                  </a:txBody>
                  <a:tcPr marL="4923" marR="4923" marT="4923" marB="0" anchor="ctr">
                    <a:solidFill>
                      <a:srgbClr val="B8D0EE"/>
                    </a:solidFill>
                  </a:tcPr>
                </a:tc>
                <a:extLst>
                  <a:ext uri="{0D108BD9-81ED-4DB2-BD59-A6C34878D82A}">
                    <a16:rowId xmlns:a16="http://schemas.microsoft.com/office/drawing/2014/main" val="10012"/>
                  </a:ext>
                </a:extLst>
              </a:tr>
              <a:tr h="155931">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Economia</a:t>
                      </a:r>
                    </a:p>
                  </a:txBody>
                  <a:tcPr marL="4923" marR="4923" marT="4923" marB="0" anchor="ctr">
                    <a:solidFill>
                      <a:srgbClr val="B8D0EE"/>
                    </a:solidFill>
                  </a:tcPr>
                </a:tc>
                <a:extLst>
                  <a:ext uri="{0D108BD9-81ED-4DB2-BD59-A6C34878D82A}">
                    <a16:rowId xmlns:a16="http://schemas.microsoft.com/office/drawing/2014/main" val="10013"/>
                  </a:ext>
                </a:extLst>
              </a:tr>
              <a:tr h="155931">
                <a:tc rowSpan="4">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Attività turistiche, ricreative e divulgative</a:t>
                      </a:r>
                    </a:p>
                  </a:txBody>
                  <a:tcPr marL="4923" marR="4923" marT="4923" marB="0" anchor="ctr">
                    <a:solidFill>
                      <a:srgbClr val="DBE5F1"/>
                    </a:solidFill>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Ricettività</a:t>
                      </a:r>
                    </a:p>
                  </a:txBody>
                  <a:tcPr marL="4923" marR="4923" marT="4923" marB="0" anchor="ctr">
                    <a:solidFill>
                      <a:srgbClr val="DBE5F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Esercizi ricettivi</a:t>
                      </a:r>
                    </a:p>
                  </a:txBody>
                  <a:tcPr marL="4923" marR="4923" marT="4923" marB="0" anchor="ctr">
                    <a:solidFill>
                      <a:srgbClr val="DBE5F1"/>
                    </a:solidFill>
                  </a:tcPr>
                </a:tc>
                <a:extLst>
                  <a:ext uri="{0D108BD9-81ED-4DB2-BD59-A6C34878D82A}">
                    <a16:rowId xmlns:a16="http://schemas.microsoft.com/office/drawing/2014/main" val="10014"/>
                  </a:ext>
                </a:extLst>
              </a:tr>
              <a:tr h="155931">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Flussi turistici</a:t>
                      </a:r>
                    </a:p>
                  </a:txBody>
                  <a:tcPr marL="4923" marR="4923" marT="4923" marB="0" anchor="ctr">
                    <a:solidFill>
                      <a:srgbClr val="DBE5F1"/>
                    </a:solidFill>
                  </a:tcPr>
                </a:tc>
                <a:extLst>
                  <a:ext uri="{0D108BD9-81ED-4DB2-BD59-A6C34878D82A}">
                    <a16:rowId xmlns:a16="http://schemas.microsoft.com/office/drawing/2014/main" val="10015"/>
                  </a:ext>
                </a:extLst>
              </a:tr>
              <a:tr h="155931">
                <a:tc vMerge="1">
                  <a:txBody>
                    <a:bodyPr/>
                    <a:lstStyle/>
                    <a:p>
                      <a:endParaRPr lang="it-IT"/>
                    </a:p>
                  </a:txBody>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Attrattività</a:t>
                      </a:r>
                    </a:p>
                  </a:txBody>
                  <a:tcPr marL="4923" marR="4923" marT="4923" marB="0" anchor="ctr">
                    <a:solidFill>
                      <a:srgbClr val="DBE5F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Fornitura di servizi</a:t>
                      </a:r>
                    </a:p>
                  </a:txBody>
                  <a:tcPr marL="4923" marR="4923" marT="4923" marB="0" anchor="ctr">
                    <a:solidFill>
                      <a:srgbClr val="DBE5F1"/>
                    </a:solidFill>
                  </a:tcPr>
                </a:tc>
                <a:extLst>
                  <a:ext uri="{0D108BD9-81ED-4DB2-BD59-A6C34878D82A}">
                    <a16:rowId xmlns:a16="http://schemas.microsoft.com/office/drawing/2014/main" val="10016"/>
                  </a:ext>
                </a:extLst>
              </a:tr>
              <a:tr h="288224">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Organizzazione di eventi culturali, sportivi e divulgativi</a:t>
                      </a:r>
                    </a:p>
                  </a:txBody>
                  <a:tcPr marL="4923" marR="4923" marT="4923" marB="0" anchor="ctr">
                    <a:solidFill>
                      <a:srgbClr val="DBE5F1"/>
                    </a:solidFill>
                  </a:tcPr>
                </a:tc>
                <a:extLst>
                  <a:ext uri="{0D108BD9-81ED-4DB2-BD59-A6C34878D82A}">
                    <a16:rowId xmlns:a16="http://schemas.microsoft.com/office/drawing/2014/main" val="10017"/>
                  </a:ext>
                </a:extLst>
              </a:tr>
              <a:tr h="155931">
                <a:tc row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Pesca e altre attività produttive</a:t>
                      </a:r>
                    </a:p>
                  </a:txBody>
                  <a:tcPr marL="4923" marR="4923" marT="4923" marB="0" anchor="ctr">
                    <a:solidFill>
                      <a:srgbClr val="B8D0EE"/>
                    </a:solidFill>
                  </a:tcPr>
                </a:tc>
                <a:tc rowSpan="3">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Attività per settore economico-produttivo</a:t>
                      </a:r>
                    </a:p>
                  </a:txBody>
                  <a:tcPr marL="4923" marR="4923" marT="4923" marB="0" anchor="ctr">
                    <a:solidFill>
                      <a:srgbClr val="B8D0EE"/>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Pesca</a:t>
                      </a:r>
                    </a:p>
                  </a:txBody>
                  <a:tcPr marL="4923" marR="4923" marT="4923" marB="0" anchor="ctr">
                    <a:solidFill>
                      <a:srgbClr val="B8D0EE"/>
                    </a:solidFill>
                  </a:tcPr>
                </a:tc>
                <a:extLst>
                  <a:ext uri="{0D108BD9-81ED-4DB2-BD59-A6C34878D82A}">
                    <a16:rowId xmlns:a16="http://schemas.microsoft.com/office/drawing/2014/main" val="10018"/>
                  </a:ext>
                </a:extLst>
              </a:tr>
              <a:tr h="155931">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Agricoltura</a:t>
                      </a:r>
                    </a:p>
                  </a:txBody>
                  <a:tcPr marL="4923" marR="4923" marT="4923" marB="0" anchor="ctr">
                    <a:solidFill>
                      <a:srgbClr val="B8D0EE"/>
                    </a:solidFill>
                  </a:tcPr>
                </a:tc>
                <a:extLst>
                  <a:ext uri="{0D108BD9-81ED-4DB2-BD59-A6C34878D82A}">
                    <a16:rowId xmlns:a16="http://schemas.microsoft.com/office/drawing/2014/main" val="10019"/>
                  </a:ext>
                </a:extLst>
              </a:tr>
              <a:tr h="259506">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Zootecnia</a:t>
                      </a:r>
                    </a:p>
                  </a:txBody>
                  <a:tcPr marL="4923" marR="4923" marT="4923" marB="0" anchor="ctr">
                    <a:solidFill>
                      <a:srgbClr val="B8D0EE"/>
                    </a:solidFill>
                  </a:tcPr>
                </a:tc>
                <a:extLst>
                  <a:ext uri="{0D108BD9-81ED-4DB2-BD59-A6C34878D82A}">
                    <a16:rowId xmlns:a16="http://schemas.microsoft.com/office/drawing/2014/main" val="10020"/>
                  </a:ext>
                </a:extLst>
              </a:tr>
              <a:tr h="155931">
                <a:tc rowSpan="5">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Mobilità e accessibilità marina e terrestre</a:t>
                      </a:r>
                    </a:p>
                  </a:txBody>
                  <a:tcPr marL="4923" marR="4923" marT="4923" marB="0" anchor="ctr">
                    <a:solidFill>
                      <a:srgbClr val="DBE5F1"/>
                    </a:solidFill>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Mobilità e trasporti terrestri</a:t>
                      </a:r>
                    </a:p>
                  </a:txBody>
                  <a:tcPr marL="4923" marR="4923" marT="4923" marB="0" anchor="ctr">
                    <a:solidFill>
                      <a:srgbClr val="DBE5F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Parco veicolare</a:t>
                      </a:r>
                    </a:p>
                  </a:txBody>
                  <a:tcPr marL="4923" marR="4923" marT="4923" marB="0" anchor="ctr">
                    <a:solidFill>
                      <a:srgbClr val="DBE5F1"/>
                    </a:solidFill>
                  </a:tcPr>
                </a:tc>
                <a:extLst>
                  <a:ext uri="{0D108BD9-81ED-4DB2-BD59-A6C34878D82A}">
                    <a16:rowId xmlns:a16="http://schemas.microsoft.com/office/drawing/2014/main" val="10021"/>
                  </a:ext>
                </a:extLst>
              </a:tr>
              <a:tr h="155931">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Flussi di spostamento</a:t>
                      </a:r>
                    </a:p>
                  </a:txBody>
                  <a:tcPr marL="4923" marR="4923" marT="4923" marB="0" anchor="ctr">
                    <a:solidFill>
                      <a:srgbClr val="DBE5F1"/>
                    </a:solidFill>
                  </a:tcPr>
                </a:tc>
                <a:extLst>
                  <a:ext uri="{0D108BD9-81ED-4DB2-BD59-A6C34878D82A}">
                    <a16:rowId xmlns:a16="http://schemas.microsoft.com/office/drawing/2014/main" val="10022"/>
                  </a:ext>
                </a:extLst>
              </a:tr>
              <a:tr h="429796">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Mobilità e trasporti marittimi</a:t>
                      </a:r>
                    </a:p>
                  </a:txBody>
                  <a:tcPr marL="4923" marR="4923" marT="4923" marB="0" anchor="ctr">
                    <a:solidFill>
                      <a:srgbClr val="DBE5F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Parco nautico</a:t>
                      </a:r>
                    </a:p>
                  </a:txBody>
                  <a:tcPr marL="4923" marR="4923" marT="4923" marB="0" anchor="ctr">
                    <a:solidFill>
                      <a:srgbClr val="DBE5F1"/>
                    </a:solidFill>
                  </a:tcPr>
                </a:tc>
                <a:extLst>
                  <a:ext uri="{0D108BD9-81ED-4DB2-BD59-A6C34878D82A}">
                    <a16:rowId xmlns:a16="http://schemas.microsoft.com/office/drawing/2014/main" val="10023"/>
                  </a:ext>
                </a:extLst>
              </a:tr>
              <a:tr h="155931">
                <a:tc vMerge="1">
                  <a:txBody>
                    <a:bodyPr/>
                    <a:lstStyle/>
                    <a:p>
                      <a:endParaRPr lang="it-IT"/>
                    </a:p>
                  </a:txBody>
                  <a:tcPr/>
                </a:tc>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Fruizione delle spiagge</a:t>
                      </a:r>
                    </a:p>
                  </a:txBody>
                  <a:tcPr marL="4923" marR="4923" marT="4923" marB="0" anchor="ctr">
                    <a:solidFill>
                      <a:srgbClr val="DBE5F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Servizi terrestri</a:t>
                      </a:r>
                    </a:p>
                  </a:txBody>
                  <a:tcPr marL="4923" marR="4923" marT="4923" marB="0" anchor="ctr">
                    <a:solidFill>
                      <a:srgbClr val="DBE5F1"/>
                    </a:solidFill>
                  </a:tcPr>
                </a:tc>
                <a:extLst>
                  <a:ext uri="{0D108BD9-81ED-4DB2-BD59-A6C34878D82A}">
                    <a16:rowId xmlns:a16="http://schemas.microsoft.com/office/drawing/2014/main" val="10024"/>
                  </a:ext>
                </a:extLst>
              </a:tr>
              <a:tr h="155931">
                <a:tc vMerge="1">
                  <a:txBody>
                    <a:bodyPr/>
                    <a:lstStyle/>
                    <a:p>
                      <a:endParaRPr lang="it-IT"/>
                    </a:p>
                  </a:txBody>
                  <a:tcPr/>
                </a:tc>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Servizi marittimi</a:t>
                      </a:r>
                    </a:p>
                  </a:txBody>
                  <a:tcPr marL="4923" marR="4923" marT="4923" marB="0" anchor="ctr">
                    <a:solidFill>
                      <a:srgbClr val="DBE5F1"/>
                    </a:solidFill>
                  </a:tcPr>
                </a:tc>
                <a:extLst>
                  <a:ext uri="{0D108BD9-81ED-4DB2-BD59-A6C34878D82A}">
                    <a16:rowId xmlns:a16="http://schemas.microsoft.com/office/drawing/2014/main" val="10025"/>
                  </a:ext>
                </a:extLst>
              </a:tr>
              <a:tr h="155931">
                <a:tc rowSpan="2">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Energia e rumore</a:t>
                      </a:r>
                    </a:p>
                  </a:txBody>
                  <a:tcPr marL="4923" marR="4923" marT="4923" marB="0" anchor="ctr">
                    <a:solidFill>
                      <a:srgbClr val="B8D0EE"/>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Energia</a:t>
                      </a:r>
                    </a:p>
                  </a:txBody>
                  <a:tcPr marL="4923" marR="4923" marT="4923" marB="0" anchor="ctr">
                    <a:solidFill>
                      <a:srgbClr val="B8D0EE"/>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Approvvigionamento energetico</a:t>
                      </a:r>
                    </a:p>
                  </a:txBody>
                  <a:tcPr marL="4923" marR="4923" marT="4923" marB="0" anchor="ctr">
                    <a:solidFill>
                      <a:srgbClr val="B8D0EE"/>
                    </a:solidFill>
                  </a:tcPr>
                </a:tc>
                <a:extLst>
                  <a:ext uri="{0D108BD9-81ED-4DB2-BD59-A6C34878D82A}">
                    <a16:rowId xmlns:a16="http://schemas.microsoft.com/office/drawing/2014/main" val="10026"/>
                  </a:ext>
                </a:extLst>
              </a:tr>
              <a:tr h="145299">
                <a:tc vMerge="1">
                  <a:txBody>
                    <a:bodyPr/>
                    <a:lstStyle/>
                    <a:p>
                      <a:endParaRPr lang="it-IT"/>
                    </a:p>
                  </a:txBody>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Rumore</a:t>
                      </a:r>
                    </a:p>
                  </a:txBody>
                  <a:tcPr marL="4923" marR="4923" marT="4923" marB="0" anchor="ctr">
                    <a:solidFill>
                      <a:srgbClr val="B8D0EE"/>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ctr"/>
                      <a:r>
                        <a:rPr lang="it-IT" sz="800" u="none" strike="noStrike" kern="1200" dirty="0">
                          <a:solidFill>
                            <a:schemeClr val="tx1"/>
                          </a:solidFill>
                          <a:effectLst/>
                          <a:latin typeface="Arial" panose="020B0604020202020204" pitchFamily="34" charset="0"/>
                          <a:ea typeface="+mn-ea"/>
                          <a:cs typeface="Arial" panose="020B0604020202020204" pitchFamily="34" charset="0"/>
                        </a:rPr>
                        <a:t>Sorgenti sonore</a:t>
                      </a:r>
                    </a:p>
                  </a:txBody>
                  <a:tcPr marL="4923" marR="4923" marT="4923" marB="0" anchor="ctr">
                    <a:solidFill>
                      <a:srgbClr val="B8D0EE"/>
                    </a:solidFill>
                  </a:tcPr>
                </a:tc>
                <a:extLst>
                  <a:ext uri="{0D108BD9-81ED-4DB2-BD59-A6C34878D82A}">
                    <a16:rowId xmlns:a16="http://schemas.microsoft.com/office/drawing/2014/main" val="10027"/>
                  </a:ext>
                </a:extLst>
              </a:tr>
            </a:tbl>
          </a:graphicData>
        </a:graphic>
      </p:graphicFrame>
      <p:sp>
        <p:nvSpPr>
          <p:cNvPr id="11" name="Rettangolo 10">
            <a:extLst>
              <a:ext uri="{FF2B5EF4-FFF2-40B4-BE49-F238E27FC236}">
                <a16:creationId xmlns:a16="http://schemas.microsoft.com/office/drawing/2014/main" id="{A449E8AC-6D93-43F0-9D6D-5EC99DF060B5}"/>
              </a:ext>
            </a:extLst>
          </p:cNvPr>
          <p:cNvSpPr/>
          <p:nvPr/>
        </p:nvSpPr>
        <p:spPr>
          <a:xfrm>
            <a:off x="636140" y="5236234"/>
            <a:ext cx="4092950" cy="1302994"/>
          </a:xfrm>
          <a:prstGeom prst="rect">
            <a:avLst/>
          </a:prstGeom>
          <a:noFill/>
          <a:ln w="76200">
            <a:solidFill>
              <a:srgbClr val="91EA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33">
              <a:latin typeface="Arial" pitchFamily="34" charset="0"/>
              <a:cs typeface="Arial" pitchFamily="34" charset="0"/>
            </a:endParaRPr>
          </a:p>
        </p:txBody>
      </p:sp>
      <p:sp>
        <p:nvSpPr>
          <p:cNvPr id="14" name="CasellaDiTesto 13"/>
          <p:cNvSpPr txBox="1"/>
          <p:nvPr/>
        </p:nvSpPr>
        <p:spPr>
          <a:xfrm>
            <a:off x="1" y="358062"/>
            <a:ext cx="7096836" cy="307777"/>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L’analisi ambientale</a:t>
            </a:r>
            <a:endParaRPr lang="en-GB" sz="1400" b="1" dirty="0">
              <a:latin typeface="Arial" panose="020B0604020202020204" pitchFamily="34" charset="0"/>
              <a:cs typeface="Arial" panose="020B0604020202020204" pitchFamily="34" charset="0"/>
            </a:endParaRPr>
          </a:p>
        </p:txBody>
      </p:sp>
      <p:sp>
        <p:nvSpPr>
          <p:cNvPr id="3" name="ProgressBar">
            <a:extLst>
              <a:ext uri="{FF2B5EF4-FFF2-40B4-BE49-F238E27FC236}">
                <a16:creationId xmlns:a16="http://schemas.microsoft.com/office/drawing/2014/main" id="{B41CC356-CF6B-4B25-823C-F2F5652ED12A}"/>
              </a:ext>
            </a:extLst>
          </p:cNvPr>
          <p:cNvSpPr/>
          <p:nvPr/>
        </p:nvSpPr>
        <p:spPr>
          <a:xfrm>
            <a:off x="0" y="6794500"/>
            <a:ext cx="3619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73225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59482" y="876676"/>
            <a:ext cx="9095503" cy="4950383"/>
          </a:xfrm>
          <a:prstGeom prst="rect">
            <a:avLst/>
          </a:prstGeom>
        </p:spPr>
      </p:pic>
      <p:sp>
        <p:nvSpPr>
          <p:cNvPr id="3" name="Titolo 2">
            <a:extLst>
              <a:ext uri="{FF2B5EF4-FFF2-40B4-BE49-F238E27FC236}">
                <a16:creationId xmlns:a16="http://schemas.microsoft.com/office/drawing/2014/main" id="{0EBA84B2-34F5-4031-81FE-8FB6ED7A8B9C}"/>
              </a:ext>
            </a:extLst>
          </p:cNvPr>
          <p:cNvSpPr>
            <a:spLocks noGrp="1"/>
          </p:cNvSpPr>
          <p:nvPr>
            <p:ph type="title"/>
          </p:nvPr>
        </p:nvSpPr>
        <p:spPr/>
        <p:txBody>
          <a:bodyPr>
            <a:normAutofit/>
          </a:bodyPr>
          <a:lstStyle/>
          <a:p>
            <a:r>
              <a:rPr lang="it-IT" dirty="0"/>
              <a:t>Il cronoprogramma del Protocollo sperimentale del Regolamento </a:t>
            </a:r>
            <a:endParaRPr lang="en-GB" dirty="0"/>
          </a:p>
        </p:txBody>
      </p:sp>
      <p:sp>
        <p:nvSpPr>
          <p:cNvPr id="92" name="Rettangolo 91">
            <a:extLst>
              <a:ext uri="{FF2B5EF4-FFF2-40B4-BE49-F238E27FC236}">
                <a16:creationId xmlns:a16="http://schemas.microsoft.com/office/drawing/2014/main" id="{1F68F887-696C-4615-B19E-F332BCAABFA2}"/>
              </a:ext>
            </a:extLst>
          </p:cNvPr>
          <p:cNvSpPr/>
          <p:nvPr/>
        </p:nvSpPr>
        <p:spPr>
          <a:xfrm>
            <a:off x="2572870" y="2624019"/>
            <a:ext cx="726141" cy="1463314"/>
          </a:xfrm>
          <a:prstGeom prst="rect">
            <a:avLst/>
          </a:prstGeom>
          <a:noFill/>
          <a:ln w="762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33"/>
          </a:p>
        </p:txBody>
      </p:sp>
      <p:sp>
        <p:nvSpPr>
          <p:cNvPr id="2" name="ProgressBar">
            <a:extLst>
              <a:ext uri="{FF2B5EF4-FFF2-40B4-BE49-F238E27FC236}">
                <a16:creationId xmlns:a16="http://schemas.microsoft.com/office/drawing/2014/main" id="{6A2AF02E-CB00-4F03-A185-068C5B4D963B}"/>
              </a:ext>
            </a:extLst>
          </p:cNvPr>
          <p:cNvSpPr/>
          <p:nvPr/>
        </p:nvSpPr>
        <p:spPr>
          <a:xfrm>
            <a:off x="0" y="6794500"/>
            <a:ext cx="381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47121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uppo 32">
            <a:extLst>
              <a:ext uri="{FF2B5EF4-FFF2-40B4-BE49-F238E27FC236}">
                <a16:creationId xmlns:a16="http://schemas.microsoft.com/office/drawing/2014/main" id="{B7DC1710-7627-45C0-929E-E4EB069D8BCC}"/>
              </a:ext>
            </a:extLst>
          </p:cNvPr>
          <p:cNvGrpSpPr/>
          <p:nvPr/>
        </p:nvGrpSpPr>
        <p:grpSpPr>
          <a:xfrm>
            <a:off x="483744" y="1715704"/>
            <a:ext cx="8938510" cy="4334711"/>
            <a:chOff x="483744" y="1293771"/>
            <a:chExt cx="8938510" cy="4334711"/>
          </a:xfrm>
        </p:grpSpPr>
        <p:grpSp>
          <p:nvGrpSpPr>
            <p:cNvPr id="31" name="Gruppo 30">
              <a:extLst>
                <a:ext uri="{FF2B5EF4-FFF2-40B4-BE49-F238E27FC236}">
                  <a16:creationId xmlns:a16="http://schemas.microsoft.com/office/drawing/2014/main" id="{C23F0A02-EFD3-4BA2-9F7D-5CB1775FC7E1}"/>
                </a:ext>
              </a:extLst>
            </p:cNvPr>
            <p:cNvGrpSpPr/>
            <p:nvPr/>
          </p:nvGrpSpPr>
          <p:grpSpPr>
            <a:xfrm>
              <a:off x="483744" y="1293771"/>
              <a:ext cx="8938510" cy="2041867"/>
              <a:chOff x="515384" y="1548895"/>
              <a:chExt cx="8938510" cy="2041867"/>
            </a:xfrm>
          </p:grpSpPr>
          <p:pic>
            <p:nvPicPr>
              <p:cNvPr id="12" name="Immagine 11" descr="Immagine che contiene testo&#10;&#10;Descrizione generata con affidabilità elevata">
                <a:extLst>
                  <a:ext uri="{FF2B5EF4-FFF2-40B4-BE49-F238E27FC236}">
                    <a16:creationId xmlns:a16="http://schemas.microsoft.com/office/drawing/2014/main" id="{33AA92BE-1D26-471D-A4CF-2ED24E4763C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15384" y="1554680"/>
                <a:ext cx="1440000" cy="2036082"/>
              </a:xfrm>
              <a:prstGeom prst="rect">
                <a:avLst/>
              </a:prstGeom>
              <a:ln>
                <a:noFill/>
              </a:ln>
              <a:effectLst>
                <a:outerShdw blurRad="190500" algn="tl" rotWithShape="0">
                  <a:srgbClr val="000000">
                    <a:alpha val="70000"/>
                  </a:srgbClr>
                </a:outerShdw>
              </a:effectLst>
            </p:spPr>
          </p:pic>
          <p:pic>
            <p:nvPicPr>
              <p:cNvPr id="14" name="Immagine 13" descr="Immagine che contiene testo&#10;&#10;Descrizione generata con affidabilità elevata">
                <a:extLst>
                  <a:ext uri="{FF2B5EF4-FFF2-40B4-BE49-F238E27FC236}">
                    <a16:creationId xmlns:a16="http://schemas.microsoft.com/office/drawing/2014/main" id="{387059FA-A36A-4777-B665-4A50C18587E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2015086" y="1554680"/>
                <a:ext cx="1440000" cy="2036082"/>
              </a:xfrm>
              <a:prstGeom prst="rect">
                <a:avLst/>
              </a:prstGeom>
              <a:ln>
                <a:noFill/>
              </a:ln>
              <a:effectLst>
                <a:outerShdw blurRad="190500" algn="tl" rotWithShape="0">
                  <a:srgbClr val="000000">
                    <a:alpha val="70000"/>
                  </a:srgbClr>
                </a:outerShdw>
              </a:effectLst>
            </p:spPr>
          </p:pic>
          <p:pic>
            <p:nvPicPr>
              <p:cNvPr id="16" name="Immagine 15" descr="Immagine che contiene testo, mappa&#10;&#10;Descrizione generata con affidabilità molto elevata">
                <a:extLst>
                  <a:ext uri="{FF2B5EF4-FFF2-40B4-BE49-F238E27FC236}">
                    <a16:creationId xmlns:a16="http://schemas.microsoft.com/office/drawing/2014/main" id="{81CD3B85-3D8B-48C4-ACC9-2DA14DE6F2AB}"/>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3514788" y="1554680"/>
                <a:ext cx="1440000" cy="2036082"/>
              </a:xfrm>
              <a:prstGeom prst="rect">
                <a:avLst/>
              </a:prstGeom>
              <a:ln>
                <a:noFill/>
              </a:ln>
              <a:effectLst>
                <a:outerShdw blurRad="190500" algn="tl" rotWithShape="0">
                  <a:srgbClr val="000000">
                    <a:alpha val="70000"/>
                  </a:srgbClr>
                </a:outerShdw>
              </a:effectLst>
            </p:spPr>
          </p:pic>
          <p:pic>
            <p:nvPicPr>
              <p:cNvPr id="18" name="Immagine 17" descr="Immagine che contiene testo, mappa&#10;&#10;Descrizione generata con affidabilità molto elevata">
                <a:extLst>
                  <a:ext uri="{FF2B5EF4-FFF2-40B4-BE49-F238E27FC236}">
                    <a16:creationId xmlns:a16="http://schemas.microsoft.com/office/drawing/2014/main" id="{21F1A9C9-66AB-4C99-AA99-26628014A047}"/>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5014490" y="1554680"/>
                <a:ext cx="1440000" cy="2036082"/>
              </a:xfrm>
              <a:prstGeom prst="rect">
                <a:avLst/>
              </a:prstGeom>
              <a:ln>
                <a:noFill/>
              </a:ln>
              <a:effectLst>
                <a:outerShdw blurRad="190500" algn="tl" rotWithShape="0">
                  <a:srgbClr val="000000">
                    <a:alpha val="70000"/>
                  </a:srgbClr>
                </a:outerShdw>
              </a:effectLst>
            </p:spPr>
          </p:pic>
          <p:pic>
            <p:nvPicPr>
              <p:cNvPr id="20" name="Immagine 19" descr="Immagine che contiene testo, mappa&#10;&#10;Descrizione generata con affidabilità molto elevata">
                <a:extLst>
                  <a:ext uri="{FF2B5EF4-FFF2-40B4-BE49-F238E27FC236}">
                    <a16:creationId xmlns:a16="http://schemas.microsoft.com/office/drawing/2014/main" id="{554CD766-4775-4D7A-B8F8-331D72851079}"/>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6514192" y="1548895"/>
                <a:ext cx="1440000" cy="2036082"/>
              </a:xfrm>
              <a:prstGeom prst="rect">
                <a:avLst/>
              </a:prstGeom>
              <a:ln>
                <a:noFill/>
              </a:ln>
              <a:effectLst>
                <a:outerShdw blurRad="190500" algn="tl" rotWithShape="0">
                  <a:srgbClr val="000000">
                    <a:alpha val="70000"/>
                  </a:srgbClr>
                </a:outerShdw>
              </a:effectLst>
            </p:spPr>
          </p:pic>
          <p:pic>
            <p:nvPicPr>
              <p:cNvPr id="22" name="Immagine 21" descr="Immagine che contiene testo&#10;&#10;Descrizione generata con affidabilità elevata">
                <a:extLst>
                  <a:ext uri="{FF2B5EF4-FFF2-40B4-BE49-F238E27FC236}">
                    <a16:creationId xmlns:a16="http://schemas.microsoft.com/office/drawing/2014/main" id="{6B658A00-8BCA-4AAF-932F-E01692617E5E}"/>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8013894" y="1550936"/>
                <a:ext cx="1440000" cy="2036082"/>
              </a:xfrm>
              <a:prstGeom prst="rect">
                <a:avLst/>
              </a:prstGeom>
              <a:ln>
                <a:noFill/>
              </a:ln>
              <a:effectLst>
                <a:outerShdw blurRad="190500" algn="tl" rotWithShape="0">
                  <a:srgbClr val="000000">
                    <a:alpha val="70000"/>
                  </a:srgbClr>
                </a:outerShdw>
              </a:effectLst>
            </p:spPr>
          </p:pic>
        </p:grpSp>
        <p:grpSp>
          <p:nvGrpSpPr>
            <p:cNvPr id="32" name="Gruppo 31">
              <a:extLst>
                <a:ext uri="{FF2B5EF4-FFF2-40B4-BE49-F238E27FC236}">
                  <a16:creationId xmlns:a16="http://schemas.microsoft.com/office/drawing/2014/main" id="{E8DCA6BC-D468-4959-A5E2-9B928BBEEC2D}"/>
                </a:ext>
              </a:extLst>
            </p:cNvPr>
            <p:cNvGrpSpPr/>
            <p:nvPr/>
          </p:nvGrpSpPr>
          <p:grpSpPr>
            <a:xfrm>
              <a:off x="1233595" y="3590762"/>
              <a:ext cx="7438808" cy="2037720"/>
              <a:chOff x="483744" y="3741931"/>
              <a:chExt cx="7438808" cy="2037720"/>
            </a:xfrm>
          </p:grpSpPr>
          <p:pic>
            <p:nvPicPr>
              <p:cNvPr id="7" name="Immagine 6" descr="Immagine che contiene screenshot&#10;&#10;Descrizione generata con affidabilità molto elevata">
                <a:extLst>
                  <a:ext uri="{FF2B5EF4-FFF2-40B4-BE49-F238E27FC236}">
                    <a16:creationId xmlns:a16="http://schemas.microsoft.com/office/drawing/2014/main" id="{C5C90B9C-82CC-45A6-978F-A40AE7F6E715}"/>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6482552" y="3741931"/>
                <a:ext cx="1440000" cy="2036082"/>
              </a:xfrm>
              <a:prstGeom prst="rect">
                <a:avLst/>
              </a:prstGeom>
              <a:ln>
                <a:noFill/>
              </a:ln>
              <a:effectLst>
                <a:outerShdw blurRad="190500" algn="tl" rotWithShape="0">
                  <a:srgbClr val="000000">
                    <a:alpha val="70000"/>
                  </a:srgbClr>
                </a:outerShdw>
              </a:effectLst>
            </p:spPr>
          </p:pic>
          <p:pic>
            <p:nvPicPr>
              <p:cNvPr id="24" name="Immagine 23" descr="Immagine che contiene screenshot&#10;&#10;Descrizione generata con affidabilità elevata">
                <a:extLst>
                  <a:ext uri="{FF2B5EF4-FFF2-40B4-BE49-F238E27FC236}">
                    <a16:creationId xmlns:a16="http://schemas.microsoft.com/office/drawing/2014/main" id="{6C0A6F72-4ED5-4E55-9141-B7C30035AFED}"/>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483744" y="3743569"/>
                <a:ext cx="1440000" cy="2036082"/>
              </a:xfrm>
              <a:prstGeom prst="rect">
                <a:avLst/>
              </a:prstGeom>
              <a:ln>
                <a:noFill/>
              </a:ln>
              <a:effectLst>
                <a:outerShdw blurRad="190500" algn="tl" rotWithShape="0">
                  <a:srgbClr val="000000">
                    <a:alpha val="70000"/>
                  </a:srgbClr>
                </a:outerShdw>
              </a:effectLst>
            </p:spPr>
          </p:pic>
          <p:pic>
            <p:nvPicPr>
              <p:cNvPr id="26" name="Immagine 25" descr="Immagine che contiene screenshot&#10;&#10;Descrizione generata con affidabilità molto elevata">
                <a:extLst>
                  <a:ext uri="{FF2B5EF4-FFF2-40B4-BE49-F238E27FC236}">
                    <a16:creationId xmlns:a16="http://schemas.microsoft.com/office/drawing/2014/main" id="{61FDE211-DB49-43F9-9BA5-2CDE2950932F}"/>
                  </a:ext>
                </a:extLst>
              </p:cNvPr>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1983446" y="3743569"/>
                <a:ext cx="1440000" cy="2036082"/>
              </a:xfrm>
              <a:prstGeom prst="rect">
                <a:avLst/>
              </a:prstGeom>
              <a:ln>
                <a:noFill/>
              </a:ln>
              <a:effectLst>
                <a:outerShdw blurRad="190500" algn="tl" rotWithShape="0">
                  <a:srgbClr val="000000">
                    <a:alpha val="70000"/>
                  </a:srgbClr>
                </a:outerShdw>
              </a:effectLst>
            </p:spPr>
          </p:pic>
          <p:pic>
            <p:nvPicPr>
              <p:cNvPr id="28" name="Immagine 27">
                <a:extLst>
                  <a:ext uri="{FF2B5EF4-FFF2-40B4-BE49-F238E27FC236}">
                    <a16:creationId xmlns:a16="http://schemas.microsoft.com/office/drawing/2014/main" id="{6504AD59-851E-4A08-BD96-5CE59F95D174}"/>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3483148" y="3743569"/>
                <a:ext cx="1440000" cy="2036082"/>
              </a:xfrm>
              <a:prstGeom prst="rect">
                <a:avLst/>
              </a:prstGeom>
              <a:ln>
                <a:noFill/>
              </a:ln>
              <a:effectLst>
                <a:outerShdw blurRad="190500" algn="tl" rotWithShape="0">
                  <a:srgbClr val="000000">
                    <a:alpha val="70000"/>
                  </a:srgbClr>
                </a:outerShdw>
              </a:effectLst>
            </p:spPr>
          </p:pic>
          <p:pic>
            <p:nvPicPr>
              <p:cNvPr id="30" name="Immagine 29" descr="Immagine che contiene testo&#10;&#10;Descrizione generata con affidabilità elevata">
                <a:extLst>
                  <a:ext uri="{FF2B5EF4-FFF2-40B4-BE49-F238E27FC236}">
                    <a16:creationId xmlns:a16="http://schemas.microsoft.com/office/drawing/2014/main" id="{9390BFF6-9617-4D7D-A07D-C5F799D08A0D}"/>
                  </a:ext>
                </a:extLst>
              </p:cNvPr>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4982850" y="3741931"/>
                <a:ext cx="1440000" cy="2036082"/>
              </a:xfrm>
              <a:prstGeom prst="rect">
                <a:avLst/>
              </a:prstGeom>
              <a:ln>
                <a:noFill/>
              </a:ln>
              <a:effectLst>
                <a:outerShdw blurRad="190500" algn="tl" rotWithShape="0">
                  <a:srgbClr val="000000">
                    <a:alpha val="70000"/>
                  </a:srgbClr>
                </a:outerShdw>
              </a:effectLst>
            </p:spPr>
          </p:pic>
        </p:grpSp>
      </p:grpSp>
      <p:sp>
        <p:nvSpPr>
          <p:cNvPr id="25" name="Titolo 1"/>
          <p:cNvSpPr>
            <a:spLocks noGrp="1"/>
          </p:cNvSpPr>
          <p:nvPr>
            <p:ph type="title"/>
          </p:nvPr>
        </p:nvSpPr>
        <p:spPr/>
        <p:txBody>
          <a:bodyPr/>
          <a:lstStyle/>
          <a:p>
            <a:r>
              <a:rPr lang="it-IT" dirty="0"/>
              <a:t>La redazione del Protocollo sperimentale </a:t>
            </a:r>
            <a:endParaRPr lang="en-GB" dirty="0"/>
          </a:p>
        </p:txBody>
      </p:sp>
      <p:sp>
        <p:nvSpPr>
          <p:cNvPr id="29" name="CasellaDiTesto 28"/>
          <p:cNvSpPr txBox="1"/>
          <p:nvPr/>
        </p:nvSpPr>
        <p:spPr>
          <a:xfrm>
            <a:off x="1" y="358062"/>
            <a:ext cx="7096836" cy="307777"/>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La scheda "Flora, fauna e biodiversità"</a:t>
            </a:r>
            <a:endParaRPr lang="en-GB" sz="1400" b="1" dirty="0">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264E3907-E34E-48A8-A1FB-9BE47F65B312}"/>
              </a:ext>
            </a:extLst>
          </p:cNvPr>
          <p:cNvSpPr/>
          <p:nvPr/>
        </p:nvSpPr>
        <p:spPr>
          <a:xfrm>
            <a:off x="0" y="6794500"/>
            <a:ext cx="3810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454582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po 3">
            <a:extLst>
              <a:ext uri="{FF2B5EF4-FFF2-40B4-BE49-F238E27FC236}">
                <a16:creationId xmlns:a16="http://schemas.microsoft.com/office/drawing/2014/main" id="{8D25022D-A6DB-4275-9327-D68208CC0913}"/>
              </a:ext>
            </a:extLst>
          </p:cNvPr>
          <p:cNvGrpSpPr/>
          <p:nvPr/>
        </p:nvGrpSpPr>
        <p:grpSpPr>
          <a:xfrm>
            <a:off x="951296" y="979656"/>
            <a:ext cx="8003406" cy="5637231"/>
            <a:chOff x="864000" y="936000"/>
            <a:chExt cx="8177706" cy="5760000"/>
          </a:xfrm>
        </p:grpSpPr>
        <p:pic>
          <p:nvPicPr>
            <p:cNvPr id="14" name="Immagine 13" descr="Immagine che contiene testo&#10;&#10;Descrizione generata con affidabilità elevata">
              <a:extLst>
                <a:ext uri="{FF2B5EF4-FFF2-40B4-BE49-F238E27FC236}">
                  <a16:creationId xmlns:a16="http://schemas.microsoft.com/office/drawing/2014/main" id="{387059FA-A36A-4777-B665-4A50C18587E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968000" y="936000"/>
              <a:ext cx="4073706" cy="5760000"/>
            </a:xfrm>
            <a:prstGeom prst="rect">
              <a:avLst/>
            </a:prstGeom>
            <a:ln>
              <a:noFill/>
            </a:ln>
            <a:effectLst>
              <a:outerShdw blurRad="190500" algn="tl" rotWithShape="0">
                <a:srgbClr val="000000">
                  <a:alpha val="70000"/>
                </a:srgbClr>
              </a:outerShdw>
            </a:effectLst>
          </p:spPr>
        </p:pic>
        <p:pic>
          <p:nvPicPr>
            <p:cNvPr id="12" name="Immagine 11" descr="Immagine che contiene testo&#10;&#10;Descrizione generata con affidabilità elevata">
              <a:extLst>
                <a:ext uri="{FF2B5EF4-FFF2-40B4-BE49-F238E27FC236}">
                  <a16:creationId xmlns:a16="http://schemas.microsoft.com/office/drawing/2014/main" id="{33AA92BE-1D26-471D-A4CF-2ED24E4763C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64000" y="936000"/>
              <a:ext cx="4073707" cy="5760000"/>
            </a:xfrm>
            <a:prstGeom prst="rect">
              <a:avLst/>
            </a:prstGeom>
            <a:ln>
              <a:noFill/>
            </a:ln>
            <a:effectLst>
              <a:outerShdw blurRad="190500" algn="tl" rotWithShape="0">
                <a:srgbClr val="000000">
                  <a:alpha val="70000"/>
                </a:srgbClr>
              </a:outerShdw>
            </a:effectLst>
          </p:spPr>
        </p:pic>
      </p:grpSp>
      <p:sp>
        <p:nvSpPr>
          <p:cNvPr id="13" name="Titolo 1"/>
          <p:cNvSpPr>
            <a:spLocks noGrp="1"/>
          </p:cNvSpPr>
          <p:nvPr>
            <p:ph type="title"/>
          </p:nvPr>
        </p:nvSpPr>
        <p:spPr/>
        <p:txBody>
          <a:bodyPr/>
          <a:lstStyle/>
          <a:p>
            <a:r>
              <a:rPr lang="it-IT" dirty="0"/>
              <a:t>La redazione del Protocollo sperimentale </a:t>
            </a:r>
            <a:endParaRPr lang="en-GB" dirty="0"/>
          </a:p>
        </p:txBody>
      </p:sp>
      <p:sp>
        <p:nvSpPr>
          <p:cNvPr id="15" name="CasellaDiTesto 14"/>
          <p:cNvSpPr txBox="1"/>
          <p:nvPr/>
        </p:nvSpPr>
        <p:spPr>
          <a:xfrm>
            <a:off x="1" y="358062"/>
            <a:ext cx="7096836" cy="307777"/>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La scheda "Flora, fauna </a:t>
            </a:r>
            <a:r>
              <a:rPr lang="it-IT" sz="1400" b="1">
                <a:latin typeface="Arial" panose="020B0604020202020204" pitchFamily="34" charset="0"/>
                <a:cs typeface="Arial" panose="020B0604020202020204" pitchFamily="34" charset="0"/>
              </a:rPr>
              <a:t>e biodiversità"</a:t>
            </a:r>
            <a:endParaRPr lang="en-GB" sz="1400" b="1" dirty="0">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FA48CDE4-C5FA-49A5-847F-5976847A789D}"/>
              </a:ext>
            </a:extLst>
          </p:cNvPr>
          <p:cNvSpPr/>
          <p:nvPr/>
        </p:nvSpPr>
        <p:spPr>
          <a:xfrm>
            <a:off x="0" y="6794500"/>
            <a:ext cx="4000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371443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po 2">
            <a:extLst>
              <a:ext uri="{FF2B5EF4-FFF2-40B4-BE49-F238E27FC236}">
                <a16:creationId xmlns:a16="http://schemas.microsoft.com/office/drawing/2014/main" id="{A168C472-0D8D-423E-AEE5-F3E32BF8B603}"/>
              </a:ext>
            </a:extLst>
          </p:cNvPr>
          <p:cNvGrpSpPr/>
          <p:nvPr/>
        </p:nvGrpSpPr>
        <p:grpSpPr>
          <a:xfrm>
            <a:off x="951599" y="979656"/>
            <a:ext cx="8002800" cy="5637600"/>
            <a:chOff x="864000" y="936000"/>
            <a:chExt cx="8177706" cy="5760000"/>
          </a:xfrm>
        </p:grpSpPr>
        <p:pic>
          <p:nvPicPr>
            <p:cNvPr id="18" name="Immagine 17" descr="Immagine che contiene testo, mappa&#10;&#10;Descrizione generata con affidabilità molto elevata">
              <a:extLst>
                <a:ext uri="{FF2B5EF4-FFF2-40B4-BE49-F238E27FC236}">
                  <a16:creationId xmlns:a16="http://schemas.microsoft.com/office/drawing/2014/main" id="{21F1A9C9-66AB-4C99-AA99-26628014A047}"/>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968000" y="936000"/>
              <a:ext cx="4073706" cy="5760000"/>
            </a:xfrm>
            <a:prstGeom prst="rect">
              <a:avLst/>
            </a:prstGeom>
            <a:ln>
              <a:noFill/>
            </a:ln>
            <a:effectLst>
              <a:outerShdw blurRad="190500" algn="tl" rotWithShape="0">
                <a:srgbClr val="000000">
                  <a:alpha val="70000"/>
                </a:srgbClr>
              </a:outerShdw>
            </a:effectLst>
          </p:spPr>
        </p:pic>
        <p:pic>
          <p:nvPicPr>
            <p:cNvPr id="33" name="Immagine 32" descr="Immagine che contiene testo, mappa&#10;&#10;Descrizione generata con affidabilità molto elevata">
              <a:extLst>
                <a:ext uri="{FF2B5EF4-FFF2-40B4-BE49-F238E27FC236}">
                  <a16:creationId xmlns:a16="http://schemas.microsoft.com/office/drawing/2014/main" id="{24747EE8-D5A5-461B-9591-CAB9443B737C}"/>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64000" y="936000"/>
              <a:ext cx="4073706" cy="5760000"/>
            </a:xfrm>
            <a:prstGeom prst="rect">
              <a:avLst/>
            </a:prstGeom>
            <a:ln>
              <a:noFill/>
            </a:ln>
            <a:effectLst>
              <a:outerShdw blurRad="190500" algn="tl" rotWithShape="0">
                <a:srgbClr val="000000">
                  <a:alpha val="70000"/>
                </a:srgbClr>
              </a:outerShdw>
            </a:effectLst>
          </p:spPr>
        </p:pic>
      </p:grpSp>
      <p:sp>
        <p:nvSpPr>
          <p:cNvPr id="8" name="Titolo 1"/>
          <p:cNvSpPr>
            <a:spLocks noGrp="1"/>
          </p:cNvSpPr>
          <p:nvPr>
            <p:ph type="title"/>
          </p:nvPr>
        </p:nvSpPr>
        <p:spPr/>
        <p:txBody>
          <a:bodyPr/>
          <a:lstStyle/>
          <a:p>
            <a:r>
              <a:rPr lang="it-IT" dirty="0"/>
              <a:t>La redazione del Protocollo sperimentale </a:t>
            </a:r>
            <a:endParaRPr lang="en-GB" dirty="0"/>
          </a:p>
        </p:txBody>
      </p:sp>
      <p:sp>
        <p:nvSpPr>
          <p:cNvPr id="12" name="CasellaDiTesto 11"/>
          <p:cNvSpPr txBox="1"/>
          <p:nvPr/>
        </p:nvSpPr>
        <p:spPr>
          <a:xfrm>
            <a:off x="1" y="358062"/>
            <a:ext cx="7096836" cy="307777"/>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La scheda "Flora, fauna </a:t>
            </a:r>
            <a:r>
              <a:rPr lang="it-IT" sz="1400" b="1">
                <a:latin typeface="Arial" panose="020B0604020202020204" pitchFamily="34" charset="0"/>
                <a:cs typeface="Arial" panose="020B0604020202020204" pitchFamily="34" charset="0"/>
              </a:rPr>
              <a:t>e biodiversità"</a:t>
            </a:r>
            <a:endParaRPr lang="en-GB" sz="1400" b="1" dirty="0">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7E6FFFF5-2D06-4BB5-8101-030FE294CE6B}"/>
              </a:ext>
            </a:extLst>
          </p:cNvPr>
          <p:cNvSpPr/>
          <p:nvPr/>
        </p:nvSpPr>
        <p:spPr>
          <a:xfrm>
            <a:off x="0" y="6794500"/>
            <a:ext cx="4191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3696842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po 2">
            <a:extLst>
              <a:ext uri="{FF2B5EF4-FFF2-40B4-BE49-F238E27FC236}">
                <a16:creationId xmlns:a16="http://schemas.microsoft.com/office/drawing/2014/main" id="{E4BE17D1-1A37-4889-B14E-AAA931A1D9C0}"/>
              </a:ext>
            </a:extLst>
          </p:cNvPr>
          <p:cNvGrpSpPr/>
          <p:nvPr/>
        </p:nvGrpSpPr>
        <p:grpSpPr>
          <a:xfrm>
            <a:off x="933599" y="979656"/>
            <a:ext cx="8038800" cy="5637600"/>
            <a:chOff x="864000" y="936000"/>
            <a:chExt cx="8177706" cy="5760000"/>
          </a:xfrm>
        </p:grpSpPr>
        <p:pic>
          <p:nvPicPr>
            <p:cNvPr id="22" name="Immagine 21" descr="Immagine che contiene testo&#10;&#10;Descrizione generata con affidabilità elevata">
              <a:extLst>
                <a:ext uri="{FF2B5EF4-FFF2-40B4-BE49-F238E27FC236}">
                  <a16:creationId xmlns:a16="http://schemas.microsoft.com/office/drawing/2014/main" id="{6B658A00-8BCA-4AAF-932F-E01692617E5E}"/>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968000" y="936000"/>
              <a:ext cx="4073706" cy="5760000"/>
            </a:xfrm>
            <a:prstGeom prst="rect">
              <a:avLst/>
            </a:prstGeom>
            <a:ln>
              <a:noFill/>
            </a:ln>
            <a:effectLst>
              <a:outerShdw blurRad="190500" algn="tl" rotWithShape="0">
                <a:srgbClr val="000000">
                  <a:alpha val="70000"/>
                </a:srgbClr>
              </a:outerShdw>
            </a:effectLst>
          </p:spPr>
        </p:pic>
        <p:pic>
          <p:nvPicPr>
            <p:cNvPr id="20" name="Immagine 19" descr="Immagine che contiene testo, mappa&#10;&#10;Descrizione generata con affidabilità molto elevata">
              <a:extLst>
                <a:ext uri="{FF2B5EF4-FFF2-40B4-BE49-F238E27FC236}">
                  <a16:creationId xmlns:a16="http://schemas.microsoft.com/office/drawing/2014/main" id="{554CD766-4775-4D7A-B8F8-331D7285107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64000" y="936000"/>
              <a:ext cx="4073706" cy="5760000"/>
            </a:xfrm>
            <a:prstGeom prst="rect">
              <a:avLst/>
            </a:prstGeom>
            <a:ln>
              <a:noFill/>
            </a:ln>
            <a:effectLst>
              <a:outerShdw blurRad="190500" algn="tl" rotWithShape="0">
                <a:srgbClr val="000000">
                  <a:alpha val="70000"/>
                </a:srgbClr>
              </a:outerShdw>
            </a:effectLst>
          </p:spPr>
        </p:pic>
      </p:grpSp>
      <p:sp>
        <p:nvSpPr>
          <p:cNvPr id="8" name="Titolo 1"/>
          <p:cNvSpPr>
            <a:spLocks noGrp="1"/>
          </p:cNvSpPr>
          <p:nvPr>
            <p:ph type="title"/>
          </p:nvPr>
        </p:nvSpPr>
        <p:spPr/>
        <p:txBody>
          <a:bodyPr/>
          <a:lstStyle/>
          <a:p>
            <a:r>
              <a:rPr lang="it-IT" dirty="0"/>
              <a:t>La redazione del Protocollo sperimentale </a:t>
            </a:r>
            <a:endParaRPr lang="en-GB" dirty="0"/>
          </a:p>
        </p:txBody>
      </p:sp>
      <p:sp>
        <p:nvSpPr>
          <p:cNvPr id="12" name="CasellaDiTesto 11"/>
          <p:cNvSpPr txBox="1"/>
          <p:nvPr/>
        </p:nvSpPr>
        <p:spPr>
          <a:xfrm>
            <a:off x="1" y="358062"/>
            <a:ext cx="7096836" cy="307777"/>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La scheda "Flora, fauna </a:t>
            </a:r>
            <a:r>
              <a:rPr lang="it-IT" sz="1400" b="1">
                <a:latin typeface="Arial" panose="020B0604020202020204" pitchFamily="34" charset="0"/>
                <a:cs typeface="Arial" panose="020B0604020202020204" pitchFamily="34" charset="0"/>
              </a:rPr>
              <a:t>e biodiversità"</a:t>
            </a:r>
            <a:endParaRPr lang="en-GB" sz="1400" b="1" dirty="0">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A7B5403D-21CA-4A6B-A417-A350B68A7B45}"/>
              </a:ext>
            </a:extLst>
          </p:cNvPr>
          <p:cNvSpPr/>
          <p:nvPr/>
        </p:nvSpPr>
        <p:spPr>
          <a:xfrm>
            <a:off x="0" y="6794500"/>
            <a:ext cx="4381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76835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po 2">
            <a:extLst>
              <a:ext uri="{FF2B5EF4-FFF2-40B4-BE49-F238E27FC236}">
                <a16:creationId xmlns:a16="http://schemas.microsoft.com/office/drawing/2014/main" id="{4C0E13BB-0C9C-4E77-B846-D9C4ACC4768C}"/>
              </a:ext>
            </a:extLst>
          </p:cNvPr>
          <p:cNvGrpSpPr/>
          <p:nvPr/>
        </p:nvGrpSpPr>
        <p:grpSpPr>
          <a:xfrm>
            <a:off x="951599" y="979656"/>
            <a:ext cx="8002800" cy="5637600"/>
            <a:chOff x="864000" y="936000"/>
            <a:chExt cx="8177706" cy="5760000"/>
          </a:xfrm>
        </p:grpSpPr>
        <p:pic>
          <p:nvPicPr>
            <p:cNvPr id="26" name="Immagine 25" descr="Immagine che contiene screenshot&#10;&#10;Descrizione generata con affidabilità molto elevata">
              <a:extLst>
                <a:ext uri="{FF2B5EF4-FFF2-40B4-BE49-F238E27FC236}">
                  <a16:creationId xmlns:a16="http://schemas.microsoft.com/office/drawing/2014/main" id="{61FDE211-DB49-43F9-9BA5-2CDE2950932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968000" y="936000"/>
              <a:ext cx="4073706" cy="5760000"/>
            </a:xfrm>
            <a:prstGeom prst="rect">
              <a:avLst/>
            </a:prstGeom>
            <a:ln>
              <a:noFill/>
            </a:ln>
            <a:effectLst>
              <a:outerShdw blurRad="190500" algn="tl" rotWithShape="0">
                <a:srgbClr val="000000">
                  <a:alpha val="70000"/>
                </a:srgbClr>
              </a:outerShdw>
            </a:effectLst>
          </p:spPr>
        </p:pic>
        <p:pic>
          <p:nvPicPr>
            <p:cNvPr id="24" name="Immagine 23" descr="Immagine che contiene screenshot&#10;&#10;Descrizione generata con affidabilità elevata">
              <a:extLst>
                <a:ext uri="{FF2B5EF4-FFF2-40B4-BE49-F238E27FC236}">
                  <a16:creationId xmlns:a16="http://schemas.microsoft.com/office/drawing/2014/main" id="{6C0A6F72-4ED5-4E55-9141-B7C30035AFED}"/>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64000" y="936000"/>
              <a:ext cx="4073706" cy="5760000"/>
            </a:xfrm>
            <a:prstGeom prst="rect">
              <a:avLst/>
            </a:prstGeom>
            <a:ln>
              <a:noFill/>
            </a:ln>
            <a:effectLst>
              <a:outerShdw blurRad="190500" algn="tl" rotWithShape="0">
                <a:srgbClr val="000000">
                  <a:alpha val="70000"/>
                </a:srgbClr>
              </a:outerShdw>
            </a:effectLst>
          </p:spPr>
        </p:pic>
      </p:grpSp>
      <p:sp>
        <p:nvSpPr>
          <p:cNvPr id="8" name="Titolo 1"/>
          <p:cNvSpPr>
            <a:spLocks noGrp="1"/>
          </p:cNvSpPr>
          <p:nvPr>
            <p:ph type="title"/>
          </p:nvPr>
        </p:nvSpPr>
        <p:spPr/>
        <p:txBody>
          <a:bodyPr/>
          <a:lstStyle/>
          <a:p>
            <a:r>
              <a:rPr lang="it-IT" dirty="0"/>
              <a:t>La redazione del Protocollo sperimentale </a:t>
            </a:r>
            <a:endParaRPr lang="en-GB" dirty="0"/>
          </a:p>
        </p:txBody>
      </p:sp>
      <p:sp>
        <p:nvSpPr>
          <p:cNvPr id="12" name="CasellaDiTesto 11"/>
          <p:cNvSpPr txBox="1"/>
          <p:nvPr/>
        </p:nvSpPr>
        <p:spPr>
          <a:xfrm>
            <a:off x="1" y="358062"/>
            <a:ext cx="7096836" cy="307777"/>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La scheda "Flora, fauna </a:t>
            </a:r>
            <a:r>
              <a:rPr lang="it-IT" sz="1400" b="1">
                <a:latin typeface="Arial" panose="020B0604020202020204" pitchFamily="34" charset="0"/>
                <a:cs typeface="Arial" panose="020B0604020202020204" pitchFamily="34" charset="0"/>
              </a:rPr>
              <a:t>e biodiversità"</a:t>
            </a:r>
            <a:endParaRPr lang="en-GB" sz="1400" b="1" dirty="0">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7A485626-60EB-43F5-921A-6BC2FC701C72}"/>
              </a:ext>
            </a:extLst>
          </p:cNvPr>
          <p:cNvSpPr/>
          <p:nvPr/>
        </p:nvSpPr>
        <p:spPr>
          <a:xfrm>
            <a:off x="0" y="6794500"/>
            <a:ext cx="4572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727157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po 2">
            <a:extLst>
              <a:ext uri="{FF2B5EF4-FFF2-40B4-BE49-F238E27FC236}">
                <a16:creationId xmlns:a16="http://schemas.microsoft.com/office/drawing/2014/main" id="{35F7F9BE-2356-435E-B7E2-5543E97688B7}"/>
              </a:ext>
            </a:extLst>
          </p:cNvPr>
          <p:cNvGrpSpPr/>
          <p:nvPr/>
        </p:nvGrpSpPr>
        <p:grpSpPr>
          <a:xfrm>
            <a:off x="951599" y="979656"/>
            <a:ext cx="8002800" cy="5637600"/>
            <a:chOff x="864000" y="936000"/>
            <a:chExt cx="8177706" cy="5760000"/>
          </a:xfrm>
        </p:grpSpPr>
        <p:pic>
          <p:nvPicPr>
            <p:cNvPr id="30" name="Immagine 29" descr="Immagine che contiene testo&#10;&#10;Descrizione generata con affidabilità elevata">
              <a:extLst>
                <a:ext uri="{FF2B5EF4-FFF2-40B4-BE49-F238E27FC236}">
                  <a16:creationId xmlns:a16="http://schemas.microsoft.com/office/drawing/2014/main" id="{9390BFF6-9617-4D7D-A07D-C5F799D08A0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968000" y="936000"/>
              <a:ext cx="4073706" cy="5760000"/>
            </a:xfrm>
            <a:prstGeom prst="rect">
              <a:avLst/>
            </a:prstGeom>
            <a:ln>
              <a:noFill/>
            </a:ln>
            <a:effectLst>
              <a:outerShdw blurRad="190500" algn="tl" rotWithShape="0">
                <a:srgbClr val="000000">
                  <a:alpha val="70000"/>
                </a:srgbClr>
              </a:outerShdw>
            </a:effectLst>
          </p:spPr>
        </p:pic>
        <p:pic>
          <p:nvPicPr>
            <p:cNvPr id="28" name="Immagine 27">
              <a:extLst>
                <a:ext uri="{FF2B5EF4-FFF2-40B4-BE49-F238E27FC236}">
                  <a16:creationId xmlns:a16="http://schemas.microsoft.com/office/drawing/2014/main" id="{6504AD59-851E-4A08-BD96-5CE59F95D17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864000" y="936000"/>
              <a:ext cx="4073706" cy="5760000"/>
            </a:xfrm>
            <a:prstGeom prst="rect">
              <a:avLst/>
            </a:prstGeom>
            <a:ln>
              <a:noFill/>
            </a:ln>
            <a:effectLst>
              <a:outerShdw blurRad="190500" algn="tl" rotWithShape="0">
                <a:srgbClr val="000000">
                  <a:alpha val="70000"/>
                </a:srgbClr>
              </a:outerShdw>
            </a:effectLst>
          </p:spPr>
        </p:pic>
      </p:grpSp>
      <p:sp>
        <p:nvSpPr>
          <p:cNvPr id="8" name="Titolo 1"/>
          <p:cNvSpPr>
            <a:spLocks noGrp="1"/>
          </p:cNvSpPr>
          <p:nvPr>
            <p:ph type="title"/>
          </p:nvPr>
        </p:nvSpPr>
        <p:spPr/>
        <p:txBody>
          <a:bodyPr/>
          <a:lstStyle/>
          <a:p>
            <a:r>
              <a:rPr lang="it-IT" dirty="0"/>
              <a:t>La redazione del Protocollo sperimentale </a:t>
            </a:r>
            <a:endParaRPr lang="en-GB" dirty="0"/>
          </a:p>
        </p:txBody>
      </p:sp>
      <p:sp>
        <p:nvSpPr>
          <p:cNvPr id="12" name="CasellaDiTesto 11"/>
          <p:cNvSpPr txBox="1"/>
          <p:nvPr/>
        </p:nvSpPr>
        <p:spPr>
          <a:xfrm>
            <a:off x="1" y="358062"/>
            <a:ext cx="7096836" cy="307777"/>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La scheda "Flora, fauna </a:t>
            </a:r>
            <a:r>
              <a:rPr lang="it-IT" sz="1400" b="1">
                <a:latin typeface="Arial" panose="020B0604020202020204" pitchFamily="34" charset="0"/>
                <a:cs typeface="Arial" panose="020B0604020202020204" pitchFamily="34" charset="0"/>
              </a:rPr>
              <a:t>e biodiversità"</a:t>
            </a:r>
            <a:endParaRPr lang="en-GB" sz="1400" b="1" dirty="0">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53025B91-E581-4FC7-A00E-7C5749FD85FA}"/>
              </a:ext>
            </a:extLst>
          </p:cNvPr>
          <p:cNvSpPr/>
          <p:nvPr/>
        </p:nvSpPr>
        <p:spPr>
          <a:xfrm>
            <a:off x="0" y="6794500"/>
            <a:ext cx="4762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72342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descr="Immagine che contiene screenshot&#10;&#10;Descrizione generata con affidabilità molto elevata">
            <a:extLst>
              <a:ext uri="{FF2B5EF4-FFF2-40B4-BE49-F238E27FC236}">
                <a16:creationId xmlns:a16="http://schemas.microsoft.com/office/drawing/2014/main" id="{C5C90B9C-82CC-45A6-978F-A40AE7F6E71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958084" y="979656"/>
            <a:ext cx="3989829" cy="5641404"/>
          </a:xfrm>
          <a:prstGeom prst="rect">
            <a:avLst/>
          </a:prstGeom>
          <a:ln>
            <a:noFill/>
          </a:ln>
          <a:effectLst>
            <a:outerShdw blurRad="190500" algn="tl" rotWithShape="0">
              <a:srgbClr val="000000">
                <a:alpha val="70000"/>
              </a:srgbClr>
            </a:outerShdw>
          </a:effectLst>
        </p:spPr>
      </p:pic>
      <p:sp>
        <p:nvSpPr>
          <p:cNvPr id="6" name="Titolo 1"/>
          <p:cNvSpPr>
            <a:spLocks noGrp="1"/>
          </p:cNvSpPr>
          <p:nvPr>
            <p:ph type="title"/>
          </p:nvPr>
        </p:nvSpPr>
        <p:spPr/>
        <p:txBody>
          <a:bodyPr/>
          <a:lstStyle/>
          <a:p>
            <a:r>
              <a:rPr lang="it-IT" dirty="0"/>
              <a:t>La redazione del Protocollo sperimentale </a:t>
            </a:r>
            <a:endParaRPr lang="en-GB" dirty="0"/>
          </a:p>
        </p:txBody>
      </p:sp>
      <p:sp>
        <p:nvSpPr>
          <p:cNvPr id="12" name="CasellaDiTesto 11"/>
          <p:cNvSpPr txBox="1"/>
          <p:nvPr/>
        </p:nvSpPr>
        <p:spPr>
          <a:xfrm>
            <a:off x="1" y="358062"/>
            <a:ext cx="7096836" cy="307777"/>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La scheda "Flora, fauna </a:t>
            </a:r>
            <a:r>
              <a:rPr lang="it-IT" sz="1400" b="1">
                <a:latin typeface="Arial" panose="020B0604020202020204" pitchFamily="34" charset="0"/>
                <a:cs typeface="Arial" panose="020B0604020202020204" pitchFamily="34" charset="0"/>
              </a:rPr>
              <a:t>e biodiversità"</a:t>
            </a:r>
            <a:endParaRPr lang="en-GB" sz="1400" b="1" dirty="0">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B8E2CE32-2186-4C68-A218-2D14C5427426}"/>
              </a:ext>
            </a:extLst>
          </p:cNvPr>
          <p:cNvSpPr/>
          <p:nvPr/>
        </p:nvSpPr>
        <p:spPr>
          <a:xfrm>
            <a:off x="0" y="6794500"/>
            <a:ext cx="4953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646732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1"/>
          <p:cNvSpPr>
            <a:spLocks noGrp="1"/>
          </p:cNvSpPr>
          <p:nvPr>
            <p:ph type="title"/>
          </p:nvPr>
        </p:nvSpPr>
        <p:spPr/>
        <p:txBody>
          <a:bodyPr/>
          <a:lstStyle/>
          <a:p>
            <a:r>
              <a:rPr lang="it-IT" dirty="0"/>
              <a:t>La redazione del Protocollo sperimentale </a:t>
            </a:r>
            <a:endParaRPr lang="en-GB" dirty="0"/>
          </a:p>
        </p:txBody>
      </p:sp>
      <p:sp>
        <p:nvSpPr>
          <p:cNvPr id="12" name="CasellaDiTesto 11"/>
          <p:cNvSpPr txBox="1"/>
          <p:nvPr/>
        </p:nvSpPr>
        <p:spPr>
          <a:xfrm>
            <a:off x="1" y="358062"/>
            <a:ext cx="7096836" cy="307777"/>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La scheda "Flora, fauna </a:t>
            </a:r>
            <a:r>
              <a:rPr lang="it-IT" sz="1400" b="1">
                <a:latin typeface="Arial" panose="020B0604020202020204" pitchFamily="34" charset="0"/>
                <a:cs typeface="Arial" panose="020B0604020202020204" pitchFamily="34" charset="0"/>
              </a:rPr>
              <a:t>e biodiversità"</a:t>
            </a:r>
            <a:endParaRPr lang="en-GB" sz="1400" b="1" dirty="0">
              <a:latin typeface="Arial" panose="020B0604020202020204" pitchFamily="34" charset="0"/>
              <a:cs typeface="Arial" panose="020B0604020202020204" pitchFamily="34" charset="0"/>
            </a:endParaRPr>
          </a:p>
        </p:txBody>
      </p:sp>
      <p:pic>
        <p:nvPicPr>
          <p:cNvPr id="8" name="Immagine 7" descr="Immagine che contiene screenshot&#10;&#10;Descrizione generata con affidabilità molto elevata">
            <a:extLst>
              <a:ext uri="{FF2B5EF4-FFF2-40B4-BE49-F238E27FC236}">
                <a16:creationId xmlns:a16="http://schemas.microsoft.com/office/drawing/2014/main" id="{C5C90B9C-82CC-45A6-978F-A40AE7F6E715}"/>
              </a:ext>
            </a:extLst>
          </p:cNvPr>
          <p:cNvPicPr>
            <a:picLocks noChangeAspect="1"/>
          </p:cNvPicPr>
          <p:nvPr/>
        </p:nvPicPr>
        <p:blipFill rotWithShape="1">
          <a:blip r:embed="rId3">
            <a:extLst>
              <a:ext uri="{28A0092B-C50C-407E-A947-70E740481C1C}">
                <a14:useLocalDpi xmlns:a14="http://schemas.microsoft.com/office/drawing/2010/main" val="0"/>
              </a:ext>
            </a:extLst>
          </a:blip>
          <a:srcRect l="9634" t="26685" r="9781" b="53771"/>
          <a:stretch/>
        </p:blipFill>
        <p:spPr>
          <a:xfrm>
            <a:off x="579119" y="1287780"/>
            <a:ext cx="8732521" cy="2994660"/>
          </a:xfrm>
          <a:prstGeom prst="rect">
            <a:avLst/>
          </a:prstGeom>
          <a:ln>
            <a:noFill/>
          </a:ln>
          <a:effectLst>
            <a:outerShdw blurRad="190500" algn="tl" rotWithShape="0">
              <a:srgbClr val="000000">
                <a:alpha val="70000"/>
              </a:srgbClr>
            </a:outerShdw>
          </a:effectLst>
        </p:spPr>
      </p:pic>
      <p:pic>
        <p:nvPicPr>
          <p:cNvPr id="9" name="Immagine 8" descr="Immagine che contiene screenshot&#10;&#10;Descrizione generata con affidabilità molto elevata">
            <a:extLst>
              <a:ext uri="{FF2B5EF4-FFF2-40B4-BE49-F238E27FC236}">
                <a16:creationId xmlns:a16="http://schemas.microsoft.com/office/drawing/2014/main" id="{97325E3A-E6F8-4BD2-AC43-C51699E11A65}"/>
              </a:ext>
            </a:extLst>
          </p:cNvPr>
          <p:cNvPicPr>
            <a:picLocks noChangeAspect="1"/>
          </p:cNvPicPr>
          <p:nvPr/>
        </p:nvPicPr>
        <p:blipFill rotWithShape="1">
          <a:blip r:embed="rId3">
            <a:extLst>
              <a:ext uri="{28A0092B-C50C-407E-A947-70E740481C1C}">
                <a14:useLocalDpi xmlns:a14="http://schemas.microsoft.com/office/drawing/2010/main" val="0"/>
              </a:ext>
            </a:extLst>
          </a:blip>
          <a:srcRect l="9635" t="48020" r="9782" b="41487"/>
          <a:stretch/>
        </p:blipFill>
        <p:spPr>
          <a:xfrm>
            <a:off x="579119" y="4556760"/>
            <a:ext cx="8732521" cy="1607820"/>
          </a:xfrm>
          <a:prstGeom prst="rect">
            <a:avLst/>
          </a:prstGeom>
          <a:ln>
            <a:noFill/>
          </a:ln>
          <a:effectLst>
            <a:outerShdw blurRad="190500" algn="tl" rotWithShape="0">
              <a:srgbClr val="000000">
                <a:alpha val="70000"/>
              </a:srgbClr>
            </a:outerShdw>
          </a:effectLst>
        </p:spPr>
      </p:pic>
      <p:sp>
        <p:nvSpPr>
          <p:cNvPr id="2" name="ProgressBar">
            <a:extLst>
              <a:ext uri="{FF2B5EF4-FFF2-40B4-BE49-F238E27FC236}">
                <a16:creationId xmlns:a16="http://schemas.microsoft.com/office/drawing/2014/main" id="{BEA9A501-6CE2-42CA-A4D4-A67F83A9E4B6}"/>
              </a:ext>
            </a:extLst>
          </p:cNvPr>
          <p:cNvSpPr/>
          <p:nvPr/>
        </p:nvSpPr>
        <p:spPr>
          <a:xfrm>
            <a:off x="0" y="6794500"/>
            <a:ext cx="5143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346574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p:txBody>
          <a:bodyPr/>
          <a:lstStyle/>
          <a:p>
            <a:r>
              <a:rPr lang="it-IT" dirty="0"/>
              <a:t>La redazione del Protocollo sperimentale</a:t>
            </a:r>
            <a:endParaRPr lang="en-GB" dirty="0"/>
          </a:p>
        </p:txBody>
      </p:sp>
      <p:pic>
        <p:nvPicPr>
          <p:cNvPr id="7" name="Immagine 6"/>
          <p:cNvPicPr>
            <a:picLocks noChangeAspect="1"/>
          </p:cNvPicPr>
          <p:nvPr/>
        </p:nvPicPr>
        <p:blipFill rotWithShape="1">
          <a:blip r:embed="rId2"/>
          <a:srcRect l="65366" t="18248" r="14634" b="45168"/>
          <a:stretch/>
        </p:blipFill>
        <p:spPr>
          <a:xfrm>
            <a:off x="2077684" y="1271618"/>
            <a:ext cx="7181960" cy="3694830"/>
          </a:xfrm>
          <a:prstGeom prst="rect">
            <a:avLst/>
          </a:prstGeom>
          <a:ln>
            <a:noFill/>
          </a:ln>
          <a:effectLst>
            <a:outerShdw blurRad="190500" algn="tl" rotWithShape="0">
              <a:srgbClr val="000000">
                <a:alpha val="70000"/>
              </a:srgbClr>
            </a:outerShdw>
          </a:effectLst>
        </p:spPr>
      </p:pic>
      <p:sp>
        <p:nvSpPr>
          <p:cNvPr id="12" name="CasellaDiTesto 11"/>
          <p:cNvSpPr txBox="1"/>
          <p:nvPr/>
        </p:nvSpPr>
        <p:spPr>
          <a:xfrm>
            <a:off x="1" y="358062"/>
            <a:ext cx="7096836" cy="523220"/>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Il quadro programmatico e </a:t>
            </a:r>
            <a:r>
              <a:rPr lang="it-IT" sz="1400" b="1" dirty="0" err="1">
                <a:latin typeface="Arial" panose="020B0604020202020204" pitchFamily="34" charset="0"/>
                <a:cs typeface="Arial" panose="020B0604020202020204" pitchFamily="34" charset="0"/>
              </a:rPr>
              <a:t>pianificatorio</a:t>
            </a:r>
            <a:r>
              <a:rPr lang="it-IT" sz="1400" b="1" dirty="0">
                <a:latin typeface="Arial" panose="020B0604020202020204" pitchFamily="34" charset="0"/>
                <a:cs typeface="Arial" panose="020B0604020202020204" pitchFamily="34" charset="0"/>
              </a:rPr>
              <a:t> di riferimento: il Piano stralcio di bacino regionale per l’utilizzo delle risorse idriche </a:t>
            </a:r>
            <a:endParaRPr lang="en-GB" sz="1400" b="1" dirty="0">
              <a:latin typeface="Arial" panose="020B0604020202020204" pitchFamily="34" charset="0"/>
              <a:cs typeface="Arial" panose="020B0604020202020204" pitchFamily="34" charset="0"/>
            </a:endParaRPr>
          </a:p>
        </p:txBody>
      </p:sp>
      <p:sp>
        <p:nvSpPr>
          <p:cNvPr id="2" name="Rettangolo 1"/>
          <p:cNvSpPr/>
          <p:nvPr/>
        </p:nvSpPr>
        <p:spPr>
          <a:xfrm>
            <a:off x="0" y="1439531"/>
            <a:ext cx="1685109" cy="553998"/>
          </a:xfrm>
          <a:prstGeom prst="rect">
            <a:avLst/>
          </a:prstGeom>
        </p:spPr>
        <p:txBody>
          <a:bodyPr wrap="square">
            <a:spAutoFit/>
          </a:bodyPr>
          <a:lstStyle/>
          <a:p>
            <a:pPr marL="171450" indent="-171450">
              <a:buFont typeface="Wingdings" panose="05000000000000000000" pitchFamily="2" charset="2"/>
              <a:buChar char="§"/>
            </a:pPr>
            <a:r>
              <a:rPr lang="it-IT" sz="1000" b="1" dirty="0">
                <a:latin typeface="Arial" panose="020B0604020202020204" pitchFamily="34" charset="0"/>
                <a:ea typeface="Malgun Gothic Semilight" panose="020B0502040204020203" pitchFamily="34" charset="-128"/>
                <a:cs typeface="Arial" panose="020B0604020202020204" pitchFamily="34" charset="0"/>
              </a:rPr>
              <a:t>Individuazione delle finalità e strategie del Piano</a:t>
            </a:r>
          </a:p>
        </p:txBody>
      </p:sp>
      <p:sp>
        <p:nvSpPr>
          <p:cNvPr id="5" name="Rettangolo 4"/>
          <p:cNvSpPr/>
          <p:nvPr/>
        </p:nvSpPr>
        <p:spPr>
          <a:xfrm>
            <a:off x="-1" y="3004768"/>
            <a:ext cx="1559859" cy="553998"/>
          </a:xfrm>
          <a:prstGeom prst="rect">
            <a:avLst/>
          </a:prstGeom>
        </p:spPr>
        <p:txBody>
          <a:bodyPr wrap="square">
            <a:spAutoFit/>
          </a:bodyPr>
          <a:lstStyle/>
          <a:p>
            <a:pPr marL="171450" indent="-171450">
              <a:buFont typeface="Wingdings" panose="05000000000000000000" pitchFamily="2" charset="2"/>
              <a:buChar char="§"/>
            </a:pPr>
            <a:r>
              <a:rPr lang="it-IT" sz="1000" b="1" dirty="0">
                <a:latin typeface="Arial" panose="020B0604020202020204" pitchFamily="34" charset="0"/>
                <a:ea typeface="Malgun Gothic Semilight" panose="020B0502040204020203" pitchFamily="34" charset="-128"/>
                <a:cs typeface="Arial" panose="020B0604020202020204" pitchFamily="34" charset="0"/>
              </a:rPr>
              <a:t>Individuazione degli obiettivi del Piano</a:t>
            </a:r>
          </a:p>
        </p:txBody>
      </p:sp>
      <p:sp>
        <p:nvSpPr>
          <p:cNvPr id="3" name="ProgressBar">
            <a:extLst>
              <a:ext uri="{FF2B5EF4-FFF2-40B4-BE49-F238E27FC236}">
                <a16:creationId xmlns:a16="http://schemas.microsoft.com/office/drawing/2014/main" id="{9C3F8C1C-8AF6-40C7-A8ED-714A2801A074}"/>
              </a:ext>
            </a:extLst>
          </p:cNvPr>
          <p:cNvSpPr/>
          <p:nvPr/>
        </p:nvSpPr>
        <p:spPr>
          <a:xfrm>
            <a:off x="0" y="6794500"/>
            <a:ext cx="5334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486498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La redazione del Protocollo sperimentale</a:t>
            </a:r>
            <a:endParaRPr lang="en-GB" dirty="0"/>
          </a:p>
        </p:txBody>
      </p:sp>
      <p:pic>
        <p:nvPicPr>
          <p:cNvPr id="9" name="Immagine 8"/>
          <p:cNvPicPr>
            <a:picLocks noChangeAspect="1"/>
          </p:cNvPicPr>
          <p:nvPr/>
        </p:nvPicPr>
        <p:blipFill rotWithShape="1">
          <a:blip r:embed="rId2"/>
          <a:srcRect l="65042" t="54167" r="15062" b="8888"/>
          <a:stretch/>
        </p:blipFill>
        <p:spPr>
          <a:xfrm>
            <a:off x="2075463" y="1270746"/>
            <a:ext cx="7179474" cy="3749489"/>
          </a:xfrm>
          <a:prstGeom prst="rect">
            <a:avLst/>
          </a:prstGeom>
          <a:ln>
            <a:noFill/>
          </a:ln>
          <a:effectLst>
            <a:outerShdw blurRad="190500" algn="tl" rotWithShape="0">
              <a:srgbClr val="000000">
                <a:alpha val="70000"/>
              </a:srgbClr>
            </a:outerShdw>
          </a:effectLst>
        </p:spPr>
      </p:pic>
      <p:sp>
        <p:nvSpPr>
          <p:cNvPr id="11" name="CasellaDiTesto 10"/>
          <p:cNvSpPr txBox="1"/>
          <p:nvPr/>
        </p:nvSpPr>
        <p:spPr>
          <a:xfrm>
            <a:off x="1" y="358062"/>
            <a:ext cx="7096836" cy="523220"/>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Il quadro programmatico e </a:t>
            </a:r>
            <a:r>
              <a:rPr lang="it-IT" sz="1400" b="1" dirty="0" err="1">
                <a:latin typeface="Arial" panose="020B0604020202020204" pitchFamily="34" charset="0"/>
                <a:cs typeface="Arial" panose="020B0604020202020204" pitchFamily="34" charset="0"/>
              </a:rPr>
              <a:t>pianificatorio</a:t>
            </a:r>
            <a:r>
              <a:rPr lang="it-IT" sz="1400" b="1" dirty="0">
                <a:latin typeface="Arial" panose="020B0604020202020204" pitchFamily="34" charset="0"/>
                <a:cs typeface="Arial" panose="020B0604020202020204" pitchFamily="34" charset="0"/>
              </a:rPr>
              <a:t> di riferimento: il Piano stralcio di bacino regionale per l’utilizzo delle risorse idriche </a:t>
            </a:r>
            <a:endParaRPr lang="en-GB" sz="1400" b="1" dirty="0">
              <a:latin typeface="Arial" panose="020B0604020202020204" pitchFamily="34" charset="0"/>
              <a:cs typeface="Arial" panose="020B0604020202020204" pitchFamily="34" charset="0"/>
            </a:endParaRPr>
          </a:p>
        </p:txBody>
      </p:sp>
      <p:sp>
        <p:nvSpPr>
          <p:cNvPr id="12" name="Rettangolo 11"/>
          <p:cNvSpPr/>
          <p:nvPr/>
        </p:nvSpPr>
        <p:spPr>
          <a:xfrm>
            <a:off x="-24434" y="3330059"/>
            <a:ext cx="1602221" cy="707886"/>
          </a:xfrm>
          <a:prstGeom prst="rect">
            <a:avLst/>
          </a:prstGeom>
        </p:spPr>
        <p:txBody>
          <a:bodyPr wrap="square">
            <a:spAutoFit/>
          </a:bodyPr>
          <a:lstStyle/>
          <a:p>
            <a:pPr marL="171450" indent="-171450">
              <a:buFont typeface="Wingdings" panose="05000000000000000000" pitchFamily="2" charset="2"/>
              <a:buChar char="§"/>
            </a:pPr>
            <a:r>
              <a:rPr lang="it-IT" sz="1000" b="1" dirty="0">
                <a:latin typeface="Arial" panose="020B0604020202020204" pitchFamily="34" charset="0"/>
                <a:ea typeface="Malgun Gothic Semilight" panose="020B0502040204020203" pitchFamily="34" charset="-128"/>
                <a:cs typeface="Arial" panose="020B0604020202020204" pitchFamily="34" charset="0"/>
              </a:rPr>
              <a:t>Contestualizzazione in riferimento al contesto oggetto di studio</a:t>
            </a:r>
          </a:p>
        </p:txBody>
      </p:sp>
      <p:sp>
        <p:nvSpPr>
          <p:cNvPr id="10" name="Rettangolo 9"/>
          <p:cNvSpPr/>
          <p:nvPr/>
        </p:nvSpPr>
        <p:spPr>
          <a:xfrm>
            <a:off x="-24433" y="1315571"/>
            <a:ext cx="1530504" cy="400110"/>
          </a:xfrm>
          <a:prstGeom prst="rect">
            <a:avLst/>
          </a:prstGeom>
        </p:spPr>
        <p:txBody>
          <a:bodyPr wrap="square">
            <a:spAutoFit/>
          </a:bodyPr>
          <a:lstStyle/>
          <a:p>
            <a:pPr marL="171450" indent="-171450">
              <a:buFont typeface="Wingdings" panose="05000000000000000000" pitchFamily="2" charset="2"/>
              <a:buChar char="§"/>
            </a:pPr>
            <a:r>
              <a:rPr lang="it-IT" sz="1000" b="1" dirty="0">
                <a:latin typeface="Arial" panose="020B0604020202020204" pitchFamily="34" charset="0"/>
                <a:ea typeface="Malgun Gothic Semilight" panose="020B0502040204020203" pitchFamily="34" charset="-128"/>
                <a:cs typeface="Arial" panose="020B0604020202020204" pitchFamily="34" charset="0"/>
              </a:rPr>
              <a:t>Analisi degli obiettivi del Piano</a:t>
            </a:r>
          </a:p>
        </p:txBody>
      </p:sp>
      <p:sp>
        <p:nvSpPr>
          <p:cNvPr id="3" name="ProgressBar">
            <a:extLst>
              <a:ext uri="{FF2B5EF4-FFF2-40B4-BE49-F238E27FC236}">
                <a16:creationId xmlns:a16="http://schemas.microsoft.com/office/drawing/2014/main" id="{23C991F8-37EE-4325-A237-AF3031F8EAAF}"/>
              </a:ext>
            </a:extLst>
          </p:cNvPr>
          <p:cNvSpPr/>
          <p:nvPr/>
        </p:nvSpPr>
        <p:spPr>
          <a:xfrm>
            <a:off x="0" y="6794500"/>
            <a:ext cx="5524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72776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egnaposto contenuto 16">
            <a:extLst>
              <a:ext uri="{FF2B5EF4-FFF2-40B4-BE49-F238E27FC236}">
                <a16:creationId xmlns:a16="http://schemas.microsoft.com/office/drawing/2014/main" id="{5F386CC3-8E7A-4604-BECA-749FF111F8DA}"/>
              </a:ext>
            </a:extLst>
          </p:cNvPr>
          <p:cNvSpPr>
            <a:spLocks noGrp="1"/>
          </p:cNvSpPr>
          <p:nvPr>
            <p:ph idx="1"/>
          </p:nvPr>
        </p:nvSpPr>
        <p:spPr>
          <a:xfrm>
            <a:off x="681038" y="534838"/>
            <a:ext cx="8543925" cy="5642125"/>
          </a:xfrm>
        </p:spPr>
        <p:txBody>
          <a:bodyPr anchor="t">
            <a:normAutofit/>
          </a:bodyPr>
          <a:lstStyle/>
          <a:p>
            <a:r>
              <a:rPr lang="it-IT" dirty="0">
                <a:latin typeface="Arial" panose="020B0604020202020204" pitchFamily="34" charset="0"/>
                <a:cs typeface="Arial" panose="020B0604020202020204" pitchFamily="34" charset="0"/>
              </a:rPr>
              <a:t>La redazione, all’interno di un processo valutativo sperimentale quale è il </a:t>
            </a:r>
            <a:r>
              <a:rPr lang="it-IT" b="1" dirty="0">
                <a:latin typeface="Arial" panose="020B0604020202020204" pitchFamily="34" charset="0"/>
                <a:cs typeface="Arial" panose="020B0604020202020204" pitchFamily="34" charset="0"/>
              </a:rPr>
              <a:t>Protocollo sperimentale</a:t>
            </a:r>
            <a:r>
              <a:rPr lang="it-IT" dirty="0">
                <a:latin typeface="Arial" panose="020B0604020202020204" pitchFamily="34" charset="0"/>
                <a:cs typeface="Arial" panose="020B0604020202020204" pitchFamily="34" charset="0"/>
              </a:rPr>
              <a:t>, del</a:t>
            </a:r>
          </a:p>
          <a:p>
            <a:endParaRPr lang="it-IT" dirty="0">
              <a:latin typeface="Arial" panose="020B0604020202020204" pitchFamily="34" charset="0"/>
              <a:cs typeface="Arial" panose="020B0604020202020204" pitchFamily="34" charset="0"/>
            </a:endParaRPr>
          </a:p>
          <a:p>
            <a:r>
              <a:rPr lang="it-IT" dirty="0">
                <a:solidFill>
                  <a:srgbClr val="003399"/>
                </a:solidFill>
                <a:latin typeface="Arial" panose="020B0604020202020204" pitchFamily="34" charset="0"/>
                <a:cs typeface="Arial" panose="020B0604020202020204" pitchFamily="34" charset="0"/>
              </a:rPr>
              <a:t>Regolamento dell’Area marina protetta “Capo Carbonara” integrante i Piani di gestione del SIC “ITB040020 Isola dei Cavoli, </a:t>
            </a:r>
            <a:r>
              <a:rPr lang="it-IT" dirty="0" err="1">
                <a:solidFill>
                  <a:srgbClr val="003399"/>
                </a:solidFill>
                <a:latin typeface="Arial" panose="020B0604020202020204" pitchFamily="34" charset="0"/>
                <a:cs typeface="Arial" panose="020B0604020202020204" pitchFamily="34" charset="0"/>
              </a:rPr>
              <a:t>Serpentara</a:t>
            </a:r>
            <a:r>
              <a:rPr lang="it-IT" dirty="0">
                <a:solidFill>
                  <a:srgbClr val="003399"/>
                </a:solidFill>
                <a:latin typeface="Arial" panose="020B0604020202020204" pitchFamily="34" charset="0"/>
                <a:cs typeface="Arial" panose="020B0604020202020204" pitchFamily="34" charset="0"/>
              </a:rPr>
              <a:t>, Punta </a:t>
            </a:r>
            <a:r>
              <a:rPr lang="it-IT" dirty="0" err="1">
                <a:solidFill>
                  <a:srgbClr val="003399"/>
                </a:solidFill>
                <a:latin typeface="Arial" panose="020B0604020202020204" pitchFamily="34" charset="0"/>
                <a:cs typeface="Arial" panose="020B0604020202020204" pitchFamily="34" charset="0"/>
              </a:rPr>
              <a:t>Molentis</a:t>
            </a:r>
            <a:r>
              <a:rPr lang="it-IT" dirty="0">
                <a:solidFill>
                  <a:srgbClr val="003399"/>
                </a:solidFill>
                <a:latin typeface="Arial" panose="020B0604020202020204" pitchFamily="34" charset="0"/>
                <a:cs typeface="Arial" panose="020B0604020202020204" pitchFamily="34" charset="0"/>
              </a:rPr>
              <a:t> e </a:t>
            </a:r>
            <a:r>
              <a:rPr lang="it-IT" dirty="0" err="1">
                <a:solidFill>
                  <a:srgbClr val="003399"/>
                </a:solidFill>
                <a:latin typeface="Arial" panose="020B0604020202020204" pitchFamily="34" charset="0"/>
                <a:cs typeface="Arial" panose="020B0604020202020204" pitchFamily="34" charset="0"/>
              </a:rPr>
              <a:t>Campulongu</a:t>
            </a:r>
            <a:r>
              <a:rPr lang="it-IT" dirty="0">
                <a:solidFill>
                  <a:srgbClr val="003399"/>
                </a:solidFill>
                <a:latin typeface="Arial" panose="020B0604020202020204" pitchFamily="34" charset="0"/>
                <a:cs typeface="Arial" panose="020B0604020202020204" pitchFamily="34" charset="0"/>
              </a:rPr>
              <a:t>”, della ZPS “ITB043026 Isola </a:t>
            </a:r>
            <a:r>
              <a:rPr lang="it-IT" dirty="0" err="1">
                <a:solidFill>
                  <a:srgbClr val="003399"/>
                </a:solidFill>
                <a:latin typeface="Arial" panose="020B0604020202020204" pitchFamily="34" charset="0"/>
                <a:cs typeface="Arial" panose="020B0604020202020204" pitchFamily="34" charset="0"/>
              </a:rPr>
              <a:t>Serpentara</a:t>
            </a:r>
            <a:r>
              <a:rPr lang="it-IT" dirty="0">
                <a:solidFill>
                  <a:srgbClr val="003399"/>
                </a:solidFill>
                <a:latin typeface="Arial" panose="020B0604020202020204" pitchFamily="34" charset="0"/>
                <a:cs typeface="Arial" panose="020B0604020202020204" pitchFamily="34" charset="0"/>
              </a:rPr>
              <a:t>”, della ZPS “ITB043027 Isola dei Cavoli”, della ZPS “ITB043028 Capo Carbonara e Stagno di </a:t>
            </a:r>
            <a:r>
              <a:rPr lang="it-IT" dirty="0" err="1">
                <a:solidFill>
                  <a:srgbClr val="003399"/>
                </a:solidFill>
                <a:latin typeface="Arial" panose="020B0604020202020204" pitchFamily="34" charset="0"/>
                <a:cs typeface="Arial" panose="020B0604020202020204" pitchFamily="34" charset="0"/>
              </a:rPr>
              <a:t>Notteri</a:t>
            </a:r>
            <a:r>
              <a:rPr lang="it-IT" dirty="0">
                <a:solidFill>
                  <a:srgbClr val="003399"/>
                </a:solidFill>
                <a:latin typeface="Arial" panose="020B0604020202020204" pitchFamily="34" charset="0"/>
                <a:cs typeface="Arial" panose="020B0604020202020204" pitchFamily="34" charset="0"/>
              </a:rPr>
              <a:t> – Punta </a:t>
            </a:r>
            <a:r>
              <a:rPr lang="it-IT" dirty="0" err="1">
                <a:solidFill>
                  <a:srgbClr val="003399"/>
                </a:solidFill>
                <a:latin typeface="Arial" panose="020B0604020202020204" pitchFamily="34" charset="0"/>
                <a:cs typeface="Arial" panose="020B0604020202020204" pitchFamily="34" charset="0"/>
              </a:rPr>
              <a:t>Molentis</a:t>
            </a:r>
            <a:r>
              <a:rPr lang="it-IT" dirty="0">
                <a:solidFill>
                  <a:srgbClr val="003399"/>
                </a:solidFill>
                <a:latin typeface="Arial" panose="020B0604020202020204" pitchFamily="34" charset="0"/>
                <a:cs typeface="Arial" panose="020B0604020202020204" pitchFamily="34" charset="0"/>
              </a:rPr>
              <a:t>”, le disposizioni del Protocollo sulla gestione integrata delle zone costiere (GIZC) e del Protocollo sugli interventi standardizzati di gestione efficace (ISEA) in area marina protetta</a:t>
            </a:r>
          </a:p>
          <a:p>
            <a:endParaRPr lang="it-IT" dirty="0">
              <a:solidFill>
                <a:srgbClr val="003399"/>
              </a:solidFill>
              <a:latin typeface="Arial" panose="020B0604020202020204" pitchFamily="34" charset="0"/>
              <a:cs typeface="Arial" panose="020B0604020202020204" pitchFamily="34" charset="0"/>
            </a:endParaRPr>
          </a:p>
          <a:p>
            <a:r>
              <a:rPr lang="it-IT" dirty="0">
                <a:latin typeface="Arial" panose="020B0604020202020204" pitchFamily="34" charset="0"/>
                <a:cs typeface="Arial" panose="020B0604020202020204" pitchFamily="34" charset="0"/>
              </a:rPr>
              <a:t>nasce dall’</a:t>
            </a:r>
            <a:r>
              <a:rPr lang="it-IT" b="1" dirty="0">
                <a:latin typeface="Arial" panose="020B0604020202020204" pitchFamily="34" charset="0"/>
                <a:cs typeface="Arial" panose="020B0604020202020204" pitchFamily="34" charset="0"/>
              </a:rPr>
              <a:t>esigenza di integrare</a:t>
            </a:r>
            <a:r>
              <a:rPr lang="it-IT" dirty="0">
                <a:latin typeface="Arial" panose="020B0604020202020204" pitchFamily="34" charset="0"/>
                <a:cs typeface="Arial" panose="020B0604020202020204" pitchFamily="34" charset="0"/>
              </a:rPr>
              <a:t>, in un </a:t>
            </a:r>
            <a:r>
              <a:rPr lang="it-IT" b="1" dirty="0">
                <a:latin typeface="Arial" panose="020B0604020202020204" pitchFamily="34" charset="0"/>
                <a:cs typeface="Arial" panose="020B0604020202020204" pitchFamily="34" charset="0"/>
              </a:rPr>
              <a:t>unico dispositivo</a:t>
            </a:r>
            <a:r>
              <a:rPr lang="it-IT" dirty="0">
                <a:latin typeface="Arial" panose="020B0604020202020204" pitchFamily="34" charset="0"/>
                <a:cs typeface="Arial" panose="020B0604020202020204" pitchFamily="34" charset="0"/>
              </a:rPr>
              <a:t>, le discipline vigenti in una cornice di riferimento caratterizzata dalla sovrapposizione di diversi regimi normativo-vincolistici che comportano la presenza di più strumenti</a:t>
            </a:r>
            <a:endParaRPr lang="en-GB" dirty="0">
              <a:latin typeface="Arial" panose="020B0604020202020204" pitchFamily="34" charset="0"/>
              <a:cs typeface="Arial" panose="020B0604020202020204" pitchFamily="34" charset="0"/>
            </a:endParaRPr>
          </a:p>
        </p:txBody>
      </p:sp>
      <p:sp>
        <p:nvSpPr>
          <p:cNvPr id="16" name="Titolo 15">
            <a:extLst>
              <a:ext uri="{FF2B5EF4-FFF2-40B4-BE49-F238E27FC236}">
                <a16:creationId xmlns:a16="http://schemas.microsoft.com/office/drawing/2014/main" id="{DEA93C06-87EF-4D78-9EAC-D4FF0FF0054A}"/>
              </a:ext>
            </a:extLst>
          </p:cNvPr>
          <p:cNvSpPr>
            <a:spLocks noGrp="1"/>
          </p:cNvSpPr>
          <p:nvPr>
            <p:ph type="title"/>
          </p:nvPr>
        </p:nvSpPr>
        <p:spPr/>
        <p:txBody>
          <a:bodyPr/>
          <a:lstStyle/>
          <a:p>
            <a:r>
              <a:rPr lang="it-IT" dirty="0"/>
              <a:t>I concetti ispiratori per la redazione del Regolamento</a:t>
            </a:r>
            <a:endParaRPr lang="en-GB" dirty="0"/>
          </a:p>
        </p:txBody>
      </p:sp>
      <p:sp>
        <p:nvSpPr>
          <p:cNvPr id="4" name="Rettangolo 3">
            <a:extLst>
              <a:ext uri="{FF2B5EF4-FFF2-40B4-BE49-F238E27FC236}">
                <a16:creationId xmlns:a16="http://schemas.microsoft.com/office/drawing/2014/main" id="{BE89A180-BB4C-4E25-8EFF-FCB6A8545B63}"/>
              </a:ext>
            </a:extLst>
          </p:cNvPr>
          <p:cNvSpPr/>
          <p:nvPr/>
        </p:nvSpPr>
        <p:spPr>
          <a:xfrm>
            <a:off x="681039" y="5809519"/>
            <a:ext cx="8543924" cy="483209"/>
          </a:xfrm>
          <a:prstGeom prst="rect">
            <a:avLst/>
          </a:prstGeom>
          <a:solidFill>
            <a:srgbClr val="003399"/>
          </a:solidFill>
          <a:ln>
            <a:solidFill>
              <a:srgbClr val="003399"/>
            </a:solidFill>
          </a:ln>
        </p:spPr>
        <p:txBody>
          <a:bodyPr wrap="square">
            <a:spAutoFit/>
          </a:bodyPr>
          <a:lstStyle/>
          <a:p>
            <a:pPr algn="just"/>
            <a:r>
              <a:rPr lang="it-IT" sz="1270" dirty="0">
                <a:solidFill>
                  <a:schemeClr val="bg1"/>
                </a:solidFill>
                <a:latin typeface="Arial" panose="020B0604020202020204" pitchFamily="34" charset="0"/>
                <a:cs typeface="Arial" panose="020B0604020202020204" pitchFamily="34" charset="0"/>
              </a:rPr>
              <a:t>Lo scopo del Regolamento è garantire una maggiore efficienza ed efficacia dell’azione pubblica nella gestione dei beni ambientali</a:t>
            </a:r>
          </a:p>
        </p:txBody>
      </p:sp>
      <p:grpSp>
        <p:nvGrpSpPr>
          <p:cNvPr id="5" name="Gruppo 4">
            <a:extLst>
              <a:ext uri="{FF2B5EF4-FFF2-40B4-BE49-F238E27FC236}">
                <a16:creationId xmlns:a16="http://schemas.microsoft.com/office/drawing/2014/main" id="{656021F3-BFAF-4018-BE88-E283F990D7E6}"/>
              </a:ext>
            </a:extLst>
          </p:cNvPr>
          <p:cNvGrpSpPr/>
          <p:nvPr/>
        </p:nvGrpSpPr>
        <p:grpSpPr>
          <a:xfrm>
            <a:off x="681036" y="4681573"/>
            <a:ext cx="8543925" cy="732505"/>
            <a:chOff x="2090119" y="3213454"/>
            <a:chExt cx="5725762" cy="732505"/>
          </a:xfrm>
        </p:grpSpPr>
        <p:sp>
          <p:nvSpPr>
            <p:cNvPr id="6" name="Rettangolo 5">
              <a:extLst>
                <a:ext uri="{FF2B5EF4-FFF2-40B4-BE49-F238E27FC236}">
                  <a16:creationId xmlns:a16="http://schemas.microsoft.com/office/drawing/2014/main" id="{04C51E68-C61D-4D92-92FA-DF6F0C834FC8}"/>
                </a:ext>
              </a:extLst>
            </p:cNvPr>
            <p:cNvSpPr/>
            <p:nvPr/>
          </p:nvSpPr>
          <p:spPr>
            <a:xfrm>
              <a:off x="2090119" y="3309216"/>
              <a:ext cx="2520000" cy="483209"/>
            </a:xfrm>
            <a:prstGeom prst="rect">
              <a:avLst/>
            </a:prstGeom>
            <a:noFill/>
          </p:spPr>
          <p:txBody>
            <a:bodyPr wrap="square" rtlCol="0" anchor="ctr">
              <a:spAutoFit/>
            </a:bodyPr>
            <a:lstStyle/>
            <a:p>
              <a:pPr algn="r"/>
              <a:r>
                <a:rPr lang="it-IT" sz="1270" dirty="0">
                  <a:latin typeface="Arial" panose="020B0604020202020204" pitchFamily="34" charset="0"/>
                  <a:cs typeface="Arial" panose="020B0604020202020204" pitchFamily="34" charset="0"/>
                </a:rPr>
                <a:t>diversi livelli di tutela discendenti da differenti normative</a:t>
              </a:r>
            </a:p>
          </p:txBody>
        </p:sp>
        <p:sp>
          <p:nvSpPr>
            <p:cNvPr id="7" name="Freccia a destra 6">
              <a:extLst>
                <a:ext uri="{FF2B5EF4-FFF2-40B4-BE49-F238E27FC236}">
                  <a16:creationId xmlns:a16="http://schemas.microsoft.com/office/drawing/2014/main" id="{10B32148-E6B3-48F8-8DB6-3334A146E7F0}"/>
                </a:ext>
              </a:extLst>
            </p:cNvPr>
            <p:cNvSpPr/>
            <p:nvPr/>
          </p:nvSpPr>
          <p:spPr>
            <a:xfrm>
              <a:off x="4610119" y="3213454"/>
              <a:ext cx="685762" cy="732505"/>
            </a:xfrm>
            <a:prstGeom prst="rightArrow">
              <a:avLst/>
            </a:prstGeom>
            <a:solidFill>
              <a:srgbClr val="0033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33"/>
            </a:p>
          </p:txBody>
        </p:sp>
        <p:sp>
          <p:nvSpPr>
            <p:cNvPr id="8" name="Rettangolo 7">
              <a:extLst>
                <a:ext uri="{FF2B5EF4-FFF2-40B4-BE49-F238E27FC236}">
                  <a16:creationId xmlns:a16="http://schemas.microsoft.com/office/drawing/2014/main" id="{5031872D-F1BF-443A-B117-78E693F5A533}"/>
                </a:ext>
              </a:extLst>
            </p:cNvPr>
            <p:cNvSpPr/>
            <p:nvPr/>
          </p:nvSpPr>
          <p:spPr>
            <a:xfrm>
              <a:off x="5295881" y="3311173"/>
              <a:ext cx="2520000" cy="483209"/>
            </a:xfrm>
            <a:prstGeom prst="rect">
              <a:avLst/>
            </a:prstGeom>
            <a:noFill/>
          </p:spPr>
          <p:txBody>
            <a:bodyPr wrap="square" rtlCol="0" anchor="ctr">
              <a:spAutoFit/>
            </a:bodyPr>
            <a:lstStyle/>
            <a:p>
              <a:r>
                <a:rPr lang="it-IT" sz="1270" dirty="0">
                  <a:latin typeface="Arial" panose="020B0604020202020204" pitchFamily="34" charset="0"/>
                  <a:cs typeface="Arial" panose="020B0604020202020204" pitchFamily="34" charset="0"/>
                </a:rPr>
                <a:t>frammentazione delle informazioni e complessa attuazione degli strumenti</a:t>
              </a:r>
            </a:p>
          </p:txBody>
        </p:sp>
      </p:grpSp>
      <p:sp>
        <p:nvSpPr>
          <p:cNvPr id="2" name="ProgressBar">
            <a:extLst>
              <a:ext uri="{FF2B5EF4-FFF2-40B4-BE49-F238E27FC236}">
                <a16:creationId xmlns:a16="http://schemas.microsoft.com/office/drawing/2014/main" id="{BD30F053-A7B6-4A0B-8714-53FB4080F3D6}"/>
              </a:ext>
            </a:extLst>
          </p:cNvPr>
          <p:cNvSpPr/>
          <p:nvPr/>
        </p:nvSpPr>
        <p:spPr>
          <a:xfrm>
            <a:off x="0" y="6794500"/>
            <a:ext cx="571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126368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1"/>
          <p:cNvSpPr>
            <a:spLocks noGrp="1"/>
          </p:cNvSpPr>
          <p:nvPr>
            <p:ph type="title"/>
          </p:nvPr>
        </p:nvSpPr>
        <p:spPr/>
        <p:txBody>
          <a:bodyPr/>
          <a:lstStyle/>
          <a:p>
            <a:r>
              <a:rPr lang="it-IT" dirty="0"/>
              <a:t>La redazione del Protocollo sperimentale</a:t>
            </a:r>
            <a:endParaRPr lang="en-GB" dirty="0"/>
          </a:p>
        </p:txBody>
      </p:sp>
      <p:graphicFrame>
        <p:nvGraphicFramePr>
          <p:cNvPr id="9" name="Tabella 8"/>
          <p:cNvGraphicFramePr>
            <a:graphicFrameLocks noGrp="1"/>
          </p:cNvGraphicFramePr>
          <p:nvPr>
            <p:extLst>
              <p:ext uri="{D42A27DB-BD31-4B8C-83A1-F6EECF244321}">
                <p14:modId xmlns:p14="http://schemas.microsoft.com/office/powerpoint/2010/main" val="2302999608"/>
              </p:ext>
            </p:extLst>
          </p:nvPr>
        </p:nvGraphicFramePr>
        <p:xfrm>
          <a:off x="629329" y="988454"/>
          <a:ext cx="8647340" cy="5507858"/>
        </p:xfrm>
        <a:graphic>
          <a:graphicData uri="http://schemas.openxmlformats.org/drawingml/2006/table">
            <a:tbl>
              <a:tblPr firstRow="1" firstCol="1" bandRow="1">
                <a:tableStyleId>{5940675A-B579-460E-94D1-54222C63F5DA}</a:tableStyleId>
              </a:tblPr>
              <a:tblGrid>
                <a:gridCol w="721006">
                  <a:extLst>
                    <a:ext uri="{9D8B030D-6E8A-4147-A177-3AD203B41FA5}">
                      <a16:colId xmlns:a16="http://schemas.microsoft.com/office/drawing/2014/main" val="748469025"/>
                    </a:ext>
                  </a:extLst>
                </a:gridCol>
                <a:gridCol w="7926334">
                  <a:extLst>
                    <a:ext uri="{9D8B030D-6E8A-4147-A177-3AD203B41FA5}">
                      <a16:colId xmlns:a16="http://schemas.microsoft.com/office/drawing/2014/main" val="2777728862"/>
                    </a:ext>
                  </a:extLst>
                </a:gridCol>
              </a:tblGrid>
              <a:tr h="217118">
                <a:tc>
                  <a:txBody>
                    <a:bodyPr/>
                    <a:lstStyle/>
                    <a:p>
                      <a:pPr marL="0" algn="ctr" defTabSz="914400" rtl="0" eaLnBrk="1" latinLnBrk="0" hangingPunct="1">
                        <a:lnSpc>
                          <a:spcPct val="107000"/>
                        </a:lnSpc>
                        <a:spcAft>
                          <a:spcPts val="0"/>
                        </a:spcAft>
                      </a:pPr>
                      <a:r>
                        <a:rPr lang="it-IT" sz="800" b="1" kern="1200" dirty="0">
                          <a:effectLst/>
                          <a:latin typeface="Arial" panose="020B0604020202020204" pitchFamily="34" charset="0"/>
                          <a:cs typeface="Arial" panose="020B0604020202020204" pitchFamily="34" charset="0"/>
                        </a:rPr>
                        <a:t>Codice</a:t>
                      </a:r>
                      <a:endParaRPr lang="en-GB" sz="800" b="1" kern="1200" dirty="0">
                        <a:solidFill>
                          <a:schemeClr val="tx1"/>
                        </a:solidFill>
                        <a:effectLst/>
                        <a:latin typeface="Arial" panose="020B0604020202020204" pitchFamily="34" charset="0"/>
                        <a:ea typeface="+mn-ea"/>
                        <a:cs typeface="Arial" panose="020B0604020202020204" pitchFamily="34" charset="0"/>
                      </a:endParaRPr>
                    </a:p>
                  </a:txBody>
                  <a:tcPr marL="37461" marR="37461" marT="0" marB="0" anchor="ctr">
                    <a:solidFill>
                      <a:srgbClr val="73A2DB"/>
                    </a:solidFill>
                  </a:tcPr>
                </a:tc>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Obiettivo</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73A2DB"/>
                    </a:solidFill>
                  </a:tcPr>
                </a:tc>
                <a:extLst>
                  <a:ext uri="{0D108BD9-81ED-4DB2-BD59-A6C34878D82A}">
                    <a16:rowId xmlns:a16="http://schemas.microsoft.com/office/drawing/2014/main" val="2219942385"/>
                  </a:ext>
                </a:extLst>
              </a:tr>
              <a:tr h="224889">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Tutelare l’ambiente e promuovere l’uso efficiente delle risorse.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extLst>
                  <a:ext uri="{0D108BD9-81ED-4DB2-BD59-A6C34878D82A}">
                    <a16:rowId xmlns:a16="http://schemas.microsoft.com/office/drawing/2014/main" val="2493848633"/>
                  </a:ext>
                </a:extLst>
              </a:tr>
              <a:tr h="224889">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sistemi di trasporto sostenibili.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extLst>
                  <a:ext uri="{0D108BD9-81ED-4DB2-BD59-A6C34878D82A}">
                    <a16:rowId xmlns:a16="http://schemas.microsoft.com/office/drawing/2014/main" val="2926590849"/>
                  </a:ext>
                </a:extLst>
              </a:tr>
              <a:tr h="402868">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Conservare e riqualificare i sistemi sabbiosi costieri e le zone umide attraverso interventi finalizzati a regolamentare la fruizione turistico-ricreativa calibrata sulla sensibilità ambientale del contesto e attraverso azioni di recupero della naturalità del complesso sabbioso-vegetazionale e degli stagni costieri.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extLst>
                  <a:ext uri="{0D108BD9-81ED-4DB2-BD59-A6C34878D82A}">
                    <a16:rowId xmlns:a16="http://schemas.microsoft.com/office/drawing/2014/main" val="3781793125"/>
                  </a:ext>
                </a:extLst>
              </a:tr>
              <a:tr h="296535">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Riqualificazione dell’area portuale di Villasimius, rafforzando il ruolo di servizio per la fruizione dell’Area marina protetta “Capo Carbonara”, nonché per le attività di ricerca scientifica, di monitoraggio e di vigilanza dello spazio marino-costiero.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extLst>
                  <a:ext uri="{0D108BD9-81ED-4DB2-BD59-A6C34878D82A}">
                    <a16:rowId xmlns:a16="http://schemas.microsoft.com/office/drawing/2014/main" val="807217"/>
                  </a:ext>
                </a:extLst>
              </a:tr>
              <a:tr h="451396">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Riqualificare il paesaggio costiero, attraverso la predisposizione e attuazione di una gestione integrata e unitaria finalizzata al recupero delle risorse ambientali e al riequilibrio delle funzioni con i processi urbani, alla organizzazione e regolamentazione dei servizi turistico-ricreativi, della viabilità e mobilità per l’accesso e la fruizione del litorale.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extLst>
                  <a:ext uri="{0D108BD9-81ED-4DB2-BD59-A6C34878D82A}">
                    <a16:rowId xmlns:a16="http://schemas.microsoft.com/office/drawing/2014/main" val="2775899453"/>
                  </a:ext>
                </a:extLst>
              </a:tr>
              <a:tr h="224889">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A_Ob_CE_6</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Perseguire un miglioramento generalizzato dell’ambiente.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extLst>
                  <a:ext uri="{0D108BD9-81ED-4DB2-BD59-A6C34878D82A}">
                    <a16:rowId xmlns:a16="http://schemas.microsoft.com/office/drawing/2014/main" val="3230597173"/>
                  </a:ext>
                </a:extLst>
              </a:tr>
              <a:tr h="296535">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Integrare le esigenze ambientali nelle altre politiche settoriali (soprattutto relativamente ai settori turismo e trasporti), nell’ottica di assicurare uno sviluppo sociale ed economico sostenibile.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extLst>
                  <a:ext uri="{0D108BD9-81ED-4DB2-BD59-A6C34878D82A}">
                    <a16:rowId xmlns:a16="http://schemas.microsoft.com/office/drawing/2014/main" val="1962687619"/>
                  </a:ext>
                </a:extLst>
              </a:tr>
              <a:tr h="224889">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A_Ob_CE_8</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Aumentare la consapevolezza dei cittadini e promuovere comportamenti eco-compatibili.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extLst>
                  <a:ext uri="{0D108BD9-81ED-4DB2-BD59-A6C34878D82A}">
                    <a16:rowId xmlns:a16="http://schemas.microsoft.com/office/drawing/2014/main" val="408168878"/>
                  </a:ext>
                </a:extLst>
              </a:tr>
              <a:tr h="224889">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A_Ob_CE_9</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Integrare le procedure di autorizzazione, ispezione e monitoraggio, al fine di assicurare la migliore applicazione delle misure di piano.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extLst>
                  <a:ext uri="{0D108BD9-81ED-4DB2-BD59-A6C34878D82A}">
                    <a16:rowId xmlns:a16="http://schemas.microsoft.com/office/drawing/2014/main" val="1742262506"/>
                  </a:ext>
                </a:extLst>
              </a:tr>
              <a:tr h="224889">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A_Ob_CE_10</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Impedire l’aumento delle situazioni di pericolo e delle condizioni di rischio idrogeologico.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extLst>
                  <a:ext uri="{0D108BD9-81ED-4DB2-BD59-A6C34878D82A}">
                    <a16:rowId xmlns:a16="http://schemas.microsoft.com/office/drawing/2014/main" val="1976375044"/>
                  </a:ext>
                </a:extLst>
              </a:tr>
              <a:tr h="402868">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A_Ob_CE_11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Evitare la creazione di nuove situazioni di rischio attraverso prescrizioni finalizzate a prevenire effetti negativi di attività antropiche sull’equilibrio idrogeologico dato, rendendo compatibili gli usi attuali o programmati del territorio e delle risorse con le situazioni di pericolosità idraulica e da frana.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extLst>
                  <a:ext uri="{0D108BD9-81ED-4DB2-BD59-A6C34878D82A}">
                    <a16:rowId xmlns:a16="http://schemas.microsoft.com/office/drawing/2014/main" val="143891660"/>
                  </a:ext>
                </a:extLst>
              </a:tr>
              <a:tr h="224889">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A_Ob_CE_12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Riduzione delle conseguenze negative delle alluvioni per la salute umana, l’ambiente e le attività economiche.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extLst>
                  <a:ext uri="{0D108BD9-81ED-4DB2-BD59-A6C34878D82A}">
                    <a16:rowId xmlns:a16="http://schemas.microsoft.com/office/drawing/2014/main" val="2460729024"/>
                  </a:ext>
                </a:extLst>
              </a:tr>
              <a:tr h="29209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A_Ob_CE_13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Garantire nel territorio un uso del suolo compatibile con la sicurezza del corso d’acqua, l’uso della risorsa idrica e la salvaguardia delle componenti naturali ed ambientali.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extLst>
                  <a:ext uri="{0D108BD9-81ED-4DB2-BD59-A6C34878D82A}">
                    <a16:rowId xmlns:a16="http://schemas.microsoft.com/office/drawing/2014/main" val="3864528994"/>
                  </a:ext>
                </a:extLst>
              </a:tr>
              <a:tr h="224889">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A_Ob_CE_14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Prevenire il deterioramento nello stato dei corpi idrici.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extLst>
                  <a:ext uri="{0D108BD9-81ED-4DB2-BD59-A6C34878D82A}">
                    <a16:rowId xmlns:a16="http://schemas.microsoft.com/office/drawing/2014/main" val="1200044272"/>
                  </a:ext>
                </a:extLst>
              </a:tr>
              <a:tr h="224889">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A_Ob_CE_15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Implementare le azioni per invertire le tendenze significative all’aumento delle concentrazioni degli inquinanti.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extLst>
                  <a:ext uri="{0D108BD9-81ED-4DB2-BD59-A6C34878D82A}">
                    <a16:rowId xmlns:a16="http://schemas.microsoft.com/office/drawing/2014/main" val="212034811"/>
                  </a:ext>
                </a:extLst>
              </a:tr>
              <a:tr h="224889">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A_Ob_CE_16</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Prevenire o limitare l’immissione di inquinanti sia nelle acque superficiali, sia in quelle sotterranee.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extLst>
                  <a:ext uri="{0D108BD9-81ED-4DB2-BD59-A6C34878D82A}">
                    <a16:rowId xmlns:a16="http://schemas.microsoft.com/office/drawing/2014/main" val="4219253663"/>
                  </a:ext>
                </a:extLst>
              </a:tr>
              <a:tr h="224889">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A_Ob_CE_17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Recuperare e salvaguardare le risorse naturali e dell’ambiente per lo sviluppo delle attività produttive ed in particolare di quelle turistiche.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extLst>
                  <a:ext uri="{0D108BD9-81ED-4DB2-BD59-A6C34878D82A}">
                    <a16:rowId xmlns:a16="http://schemas.microsoft.com/office/drawing/2014/main" val="1341308072"/>
                  </a:ext>
                </a:extLst>
              </a:tr>
              <a:tr h="224889">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A_Ob_CE_18</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misure tese alla conservazione, al risparmio, al riutilizzo ed al riciclo delle risorse idriche.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extLst>
                  <a:ext uri="{0D108BD9-81ED-4DB2-BD59-A6C34878D82A}">
                    <a16:rowId xmlns:a16="http://schemas.microsoft.com/office/drawing/2014/main" val="779929417"/>
                  </a:ext>
                </a:extLst>
              </a:tr>
              <a:tr h="224889">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A_Ob_CE_19</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Costituzione di avanzati sistemi di conoscenza e di monitoraggio dei fenomeni e dei processi naturali e determinati dall’azione dell’uomo.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extLst>
                  <a:ext uri="{0D108BD9-81ED-4DB2-BD59-A6C34878D82A}">
                    <a16:rowId xmlns:a16="http://schemas.microsoft.com/office/drawing/2014/main" val="1700146884"/>
                  </a:ext>
                </a:extLst>
              </a:tr>
              <a:tr h="224889">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A_Ob_CE_20</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Recupero della funzionalità dei sistemi naturali e tutela e valorizzazione dei beni paesistici.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extLst>
                  <a:ext uri="{0D108BD9-81ED-4DB2-BD59-A6C34878D82A}">
                    <a16:rowId xmlns:a16="http://schemas.microsoft.com/office/drawing/2014/main" val="3210778112"/>
                  </a:ext>
                </a:extLst>
              </a:tr>
            </a:tbl>
          </a:graphicData>
        </a:graphic>
      </p:graphicFrame>
      <p:sp>
        <p:nvSpPr>
          <p:cNvPr id="13" name="CasellaDiTesto 12"/>
          <p:cNvSpPr txBox="1"/>
          <p:nvPr/>
        </p:nvSpPr>
        <p:spPr>
          <a:xfrm>
            <a:off x="1" y="358062"/>
            <a:ext cx="7096836" cy="307777"/>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Gli obiettivi derivanti dall’analisi di coerenza esterna</a:t>
            </a:r>
            <a:endParaRPr lang="en-GB" sz="1400" b="1" dirty="0">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FD964ACD-AFA2-4A20-AA4C-10E39F7C320F}"/>
              </a:ext>
            </a:extLst>
          </p:cNvPr>
          <p:cNvSpPr/>
          <p:nvPr/>
        </p:nvSpPr>
        <p:spPr>
          <a:xfrm>
            <a:off x="0" y="6794500"/>
            <a:ext cx="5715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1485340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1"/>
          <p:cNvSpPr>
            <a:spLocks noGrp="1"/>
          </p:cNvSpPr>
          <p:nvPr>
            <p:ph type="title"/>
          </p:nvPr>
        </p:nvSpPr>
        <p:spPr/>
        <p:txBody>
          <a:bodyPr/>
          <a:lstStyle/>
          <a:p>
            <a:r>
              <a:rPr lang="it-IT" dirty="0"/>
              <a:t>La redazione del Protocollo sperimentale</a:t>
            </a:r>
            <a:endParaRPr lang="en-GB" dirty="0"/>
          </a:p>
        </p:txBody>
      </p:sp>
      <p:graphicFrame>
        <p:nvGraphicFramePr>
          <p:cNvPr id="9" name="Segnaposto contenuto 5"/>
          <p:cNvGraphicFramePr>
            <a:graphicFrameLocks noGrp="1"/>
          </p:cNvGraphicFramePr>
          <p:nvPr>
            <p:ph sz="half" idx="4294967295"/>
            <p:extLst>
              <p:ext uri="{D42A27DB-BD31-4B8C-83A1-F6EECF244321}">
                <p14:modId xmlns:p14="http://schemas.microsoft.com/office/powerpoint/2010/main" val="996606660"/>
              </p:ext>
            </p:extLst>
          </p:nvPr>
        </p:nvGraphicFramePr>
        <p:xfrm>
          <a:off x="642256" y="988444"/>
          <a:ext cx="8621486" cy="5498279"/>
        </p:xfrm>
        <a:graphic>
          <a:graphicData uri="http://schemas.openxmlformats.org/drawingml/2006/table">
            <a:tbl>
              <a:tblPr firstRow="1" firstCol="1" bandRow="1">
                <a:tableStyleId>{5940675A-B579-460E-94D1-54222C63F5DA}</a:tableStyleId>
              </a:tblPr>
              <a:tblGrid>
                <a:gridCol w="718459">
                  <a:extLst>
                    <a:ext uri="{9D8B030D-6E8A-4147-A177-3AD203B41FA5}">
                      <a16:colId xmlns:a16="http://schemas.microsoft.com/office/drawing/2014/main" val="748469025"/>
                    </a:ext>
                  </a:extLst>
                </a:gridCol>
                <a:gridCol w="7903027">
                  <a:extLst>
                    <a:ext uri="{9D8B030D-6E8A-4147-A177-3AD203B41FA5}">
                      <a16:colId xmlns:a16="http://schemas.microsoft.com/office/drawing/2014/main" val="2777728862"/>
                    </a:ext>
                  </a:extLst>
                </a:gridCol>
              </a:tblGrid>
              <a:tr h="212651">
                <a:tc>
                  <a:txBody>
                    <a:bodyPr/>
                    <a:lstStyle/>
                    <a:p>
                      <a:pPr marL="0" algn="ctr" defTabSz="914400" rtl="0" eaLnBrk="1" latinLnBrk="0" hangingPunct="1">
                        <a:lnSpc>
                          <a:spcPct val="115000"/>
                        </a:lnSpc>
                        <a:spcAft>
                          <a:spcPts val="0"/>
                        </a:spcAft>
                      </a:pPr>
                      <a:r>
                        <a:rPr lang="it-IT" sz="800" b="1" kern="1200" dirty="0">
                          <a:solidFill>
                            <a:schemeClr val="tx1"/>
                          </a:solidFill>
                          <a:effectLst/>
                          <a:latin typeface="Arial" panose="020B0604020202020204" pitchFamily="34" charset="0"/>
                          <a:ea typeface="+mn-ea"/>
                          <a:cs typeface="Arial" panose="020B0604020202020204" pitchFamily="34" charset="0"/>
                        </a:rPr>
                        <a:t>Codice</a:t>
                      </a:r>
                      <a:endParaRPr lang="en-GB" sz="800" b="1" kern="1200" dirty="0">
                        <a:solidFill>
                          <a:schemeClr val="tx1"/>
                        </a:solidFill>
                        <a:effectLst/>
                        <a:latin typeface="Arial" panose="020B0604020202020204" pitchFamily="34" charset="0"/>
                        <a:ea typeface="+mn-ea"/>
                        <a:cs typeface="Arial" panose="020B0604020202020204" pitchFamily="34" charset="0"/>
                      </a:endParaRPr>
                    </a:p>
                  </a:txBody>
                  <a:tcPr marL="37461" marR="37461" marT="0" marB="0" anchor="ctr">
                    <a:solidFill>
                      <a:srgbClr val="73A2DB"/>
                    </a:solidFill>
                  </a:tcPr>
                </a:tc>
                <a:tc>
                  <a:txBody>
                    <a:bodyPr/>
                    <a:lstStyle/>
                    <a:p>
                      <a:pPr marL="0" algn="ctr" defTabSz="914400" rtl="0" eaLnBrk="1" latinLnBrk="0" hangingPunct="1">
                        <a:lnSpc>
                          <a:spcPct val="115000"/>
                        </a:lnSpc>
                        <a:spcAft>
                          <a:spcPts val="0"/>
                        </a:spcAft>
                      </a:pPr>
                      <a:r>
                        <a:rPr lang="it-IT" sz="800" b="1" kern="1200" dirty="0">
                          <a:solidFill>
                            <a:schemeClr val="tx1"/>
                          </a:solidFill>
                          <a:effectLst/>
                          <a:latin typeface="Arial" panose="020B0604020202020204" pitchFamily="34" charset="0"/>
                          <a:ea typeface="+mn-ea"/>
                          <a:cs typeface="Arial" panose="020B0604020202020204" pitchFamily="34" charset="0"/>
                        </a:rPr>
                        <a:t>Obiettivo</a:t>
                      </a:r>
                      <a:endParaRPr lang="en-GB" sz="800" b="1" kern="1200" dirty="0">
                        <a:solidFill>
                          <a:schemeClr val="tx1"/>
                        </a:solidFill>
                        <a:effectLst/>
                        <a:latin typeface="Arial" panose="020B0604020202020204" pitchFamily="34" charset="0"/>
                        <a:ea typeface="+mn-ea"/>
                        <a:cs typeface="Arial" panose="020B0604020202020204" pitchFamily="34" charset="0"/>
                      </a:endParaRPr>
                    </a:p>
                  </a:txBody>
                  <a:tcPr marL="37461" marR="37461" marT="0" marB="0" anchor="ctr">
                    <a:solidFill>
                      <a:srgbClr val="73A2DB"/>
                    </a:solidFill>
                  </a:tcPr>
                </a:tc>
                <a:extLst>
                  <a:ext uri="{0D108BD9-81ED-4DB2-BD59-A6C34878D82A}">
                    <a16:rowId xmlns:a16="http://schemas.microsoft.com/office/drawing/2014/main" val="2219942385"/>
                  </a:ext>
                </a:extLst>
              </a:tr>
              <a:tr h="22547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A_Ob_CE_21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Tutela e recupero della qualità dei corpi idrici presenti nel territorio e del mare in quanto ricettore finale.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extLst>
                  <a:ext uri="{0D108BD9-81ED-4DB2-BD59-A6C34878D82A}">
                    <a16:rowId xmlns:a16="http://schemas.microsoft.com/office/drawing/2014/main" val="1077261641"/>
                  </a:ext>
                </a:extLst>
              </a:tr>
              <a:tr h="22547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A_Ob_CE_22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Sostenibilità nell’utilizzo delle risorse naturali presenti nel territorio.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extLst>
                  <a:ext uri="{0D108BD9-81ED-4DB2-BD59-A6C34878D82A}">
                    <a16:rowId xmlns:a16="http://schemas.microsoft.com/office/drawing/2014/main" val="3711092432"/>
                  </a:ext>
                </a:extLst>
              </a:tr>
              <a:tr h="292851">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A_Ob_CE_23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Individuazione delle tendenze evolutive e delle tendenze demografiche del territorio quanto alla popolazione residente e alla popolazione fluttuante stagionale nella sua distribuzione territoriale.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extLst>
                  <a:ext uri="{0D108BD9-81ED-4DB2-BD59-A6C34878D82A}">
                    <a16:rowId xmlns:a16="http://schemas.microsoft.com/office/drawing/2014/main" val="2766846071"/>
                  </a:ext>
                </a:extLst>
              </a:tr>
              <a:tr h="22547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A_Ob_CE_24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Riduzione e prevenzione del fenomeno della desertificazione.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extLst>
                  <a:ext uri="{0D108BD9-81ED-4DB2-BD59-A6C34878D82A}">
                    <a16:rowId xmlns:a16="http://schemas.microsoft.com/office/drawing/2014/main" val="1349003606"/>
                  </a:ext>
                </a:extLst>
              </a:tr>
              <a:tr h="22547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A_Ob_CE_25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Favorire il recupero dei rifiuti speciali e minimizzarne lo smaltimento in discarica.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extLst>
                  <a:ext uri="{0D108BD9-81ED-4DB2-BD59-A6C34878D82A}">
                    <a16:rowId xmlns:a16="http://schemas.microsoft.com/office/drawing/2014/main" val="2728093061"/>
                  </a:ext>
                </a:extLst>
              </a:tr>
              <a:tr h="22547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A_Ob_CE_26</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Ottimizzare le fasi di raccolta, trasporto, recupero e smaltimento.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extLst>
                  <a:ext uri="{0D108BD9-81ED-4DB2-BD59-A6C34878D82A}">
                    <a16:rowId xmlns:a16="http://schemas.microsoft.com/office/drawing/2014/main" val="2464257981"/>
                  </a:ext>
                </a:extLst>
              </a:tr>
              <a:tr h="292851">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A_Ob_CE_27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Perseguire l’integrazione con le politiche per lo sviluppo sostenibile, al fine di contrastare il fenomeno dei cambiamenti climatici, favorendo la riduzione delle emissioni climalteranti.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extLst>
                  <a:ext uri="{0D108BD9-81ED-4DB2-BD59-A6C34878D82A}">
                    <a16:rowId xmlns:a16="http://schemas.microsoft.com/office/drawing/2014/main" val="2833923274"/>
                  </a:ext>
                </a:extLst>
              </a:tr>
              <a:tr h="292851">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A_Ob_CE_28</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Assicurare le massime garanzie di tutela dell’ambiente e della salute, nonché di salvaguardia dei valori naturali e paesaggistici e delle risorse presenti nel territorio regionale.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extLst>
                  <a:ext uri="{0D108BD9-81ED-4DB2-BD59-A6C34878D82A}">
                    <a16:rowId xmlns:a16="http://schemas.microsoft.com/office/drawing/2014/main" val="3853977050"/>
                  </a:ext>
                </a:extLst>
              </a:tr>
              <a:tr h="22547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A_Ob_CE_29</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Proteggere il suolo ed assicurare che il riutilizzo di rifiuti biodegradabili contribuisca al miglioramento ecologico.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extLst>
                  <a:ext uri="{0D108BD9-81ED-4DB2-BD59-A6C34878D82A}">
                    <a16:rowId xmlns:a16="http://schemas.microsoft.com/office/drawing/2014/main" val="2005747935"/>
                  </a:ext>
                </a:extLst>
              </a:tr>
              <a:tr h="292851">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A_Ob_CE_30</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Assicurare che la salute degli uomini, così come degli animali e delle piante, non debba essere messa in pericolo dall’utilizzo dei rifiuti biodegradabili trattati o meno.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extLst>
                  <a:ext uri="{0D108BD9-81ED-4DB2-BD59-A6C34878D82A}">
                    <a16:rowId xmlns:a16="http://schemas.microsoft.com/office/drawing/2014/main" val="1108970089"/>
                  </a:ext>
                </a:extLst>
              </a:tr>
              <a:tr h="22547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A_Ob_CE_31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Prevenzione della produzione dei rifiuti, riduzione del collocamento in discarica di tutti i rifiuti e recupero prioritario di materia.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extLst>
                  <a:ext uri="{0D108BD9-81ED-4DB2-BD59-A6C34878D82A}">
                    <a16:rowId xmlns:a16="http://schemas.microsoft.com/office/drawing/2014/main" val="2099490401"/>
                  </a:ext>
                </a:extLst>
              </a:tr>
              <a:tr h="22547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A_Ob_CE_32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Potenziare gli strumenti conoscitivi, la ricerca applicata e la sperimentazione.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extLst>
                  <a:ext uri="{0D108BD9-81ED-4DB2-BD59-A6C34878D82A}">
                    <a16:rowId xmlns:a16="http://schemas.microsoft.com/office/drawing/2014/main" val="2369199110"/>
                  </a:ext>
                </a:extLst>
              </a:tr>
              <a:tr h="22547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A_Ob_CE_33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Migliorare dal punto di vista funzionale l’assetto idrogeologico, la tutela delle acque, il contenimento dei processi di degrado del suolo e della vegetazione.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extLst>
                  <a:ext uri="{0D108BD9-81ED-4DB2-BD59-A6C34878D82A}">
                    <a16:rowId xmlns:a16="http://schemas.microsoft.com/office/drawing/2014/main" val="2710761827"/>
                  </a:ext>
                </a:extLst>
              </a:tr>
              <a:tr h="22547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A_Ob_CE_34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Migliorare la funzionalità e la vitalità dei sistemi forestali, </a:t>
                      </a:r>
                      <a:r>
                        <a:rPr lang="it-IT" sz="800" dirty="0" err="1">
                          <a:effectLst/>
                          <a:latin typeface="Arial" panose="020B0604020202020204" pitchFamily="34" charset="0"/>
                          <a:cs typeface="Arial" panose="020B0604020202020204" pitchFamily="34" charset="0"/>
                        </a:rPr>
                        <a:t>preforestali</a:t>
                      </a:r>
                      <a:r>
                        <a:rPr lang="it-IT" sz="800" dirty="0">
                          <a:effectLst/>
                          <a:latin typeface="Arial" panose="020B0604020202020204" pitchFamily="34" charset="0"/>
                          <a:cs typeface="Arial" panose="020B0604020202020204" pitchFamily="34" charset="0"/>
                        </a:rPr>
                        <a:t> litoranei e </a:t>
                      </a:r>
                      <a:r>
                        <a:rPr lang="it-IT" sz="800" dirty="0" err="1">
                          <a:effectLst/>
                          <a:latin typeface="Arial" panose="020B0604020202020204" pitchFamily="34" charset="0"/>
                          <a:cs typeface="Arial" panose="020B0604020202020204" pitchFamily="34" charset="0"/>
                        </a:rPr>
                        <a:t>dunali</a:t>
                      </a:r>
                      <a:r>
                        <a:rPr lang="it-IT" sz="800" dirty="0">
                          <a:effectLst/>
                          <a:latin typeface="Arial" panose="020B0604020202020204" pitchFamily="34" charset="0"/>
                          <a:cs typeface="Arial" panose="020B0604020202020204" pitchFamily="34" charset="0"/>
                        </a:rPr>
                        <a:t>.</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extLst>
                  <a:ext uri="{0D108BD9-81ED-4DB2-BD59-A6C34878D82A}">
                    <a16:rowId xmlns:a16="http://schemas.microsoft.com/office/drawing/2014/main" val="2647624492"/>
                  </a:ext>
                </a:extLst>
              </a:tr>
              <a:tr h="22547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A_Ob_CE_35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Mantenere e migliorare la biodiversità degli ecosistemi, preservare e conservare gli ecotipi locali.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extLst>
                  <a:ext uri="{0D108BD9-81ED-4DB2-BD59-A6C34878D82A}">
                    <a16:rowId xmlns:a16="http://schemas.microsoft.com/office/drawing/2014/main" val="2092655897"/>
                  </a:ext>
                </a:extLst>
              </a:tr>
              <a:tr h="22547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A_Ob_CE_36</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Contenere i danni provocati dagli incendi.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extLst>
                  <a:ext uri="{0D108BD9-81ED-4DB2-BD59-A6C34878D82A}">
                    <a16:rowId xmlns:a16="http://schemas.microsoft.com/office/drawing/2014/main" val="2771384712"/>
                  </a:ext>
                </a:extLst>
              </a:tr>
              <a:tr h="292851">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A_Ob_CE_37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Ridurre il consumo energetico, le emissioni inquinanti e gli impatti sul territorio all’interno del contesto di particolare pregio paesistico e ambientale dell’Area marina protetta.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extLst>
                  <a:ext uri="{0D108BD9-81ED-4DB2-BD59-A6C34878D82A}">
                    <a16:rowId xmlns:a16="http://schemas.microsoft.com/office/drawing/2014/main" val="2632331341"/>
                  </a:ext>
                </a:extLst>
              </a:tr>
              <a:tr h="439278">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A_Ob_CE_38</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Individuare i requisiti di coerenza tra il sistema paesaggistico-ambientale e l’organizzazione dello spazio urbano e territoriale, promuovendo la presa di coscienza delle dominanti ambientali, dei luoghi ai quali le società attribuiscono un forte valore, e che esercitano una rilevante attrazione anche nei confronti di flussi esterni, rappresentando quindi gli elementi di comunicazione sovralocale e di marketing territoriale.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extLst>
                  <a:ext uri="{0D108BD9-81ED-4DB2-BD59-A6C34878D82A}">
                    <a16:rowId xmlns:a16="http://schemas.microsoft.com/office/drawing/2014/main" val="2953394242"/>
                  </a:ext>
                </a:extLst>
              </a:tr>
              <a:tr h="22547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A_Ob_CE_39</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la realizzazione di reti e di sistemi di relazione fra le risorse ambientali, economiche, urbane e culturali del territorio.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extLst>
                  <a:ext uri="{0D108BD9-81ED-4DB2-BD59-A6C34878D82A}">
                    <a16:rowId xmlns:a16="http://schemas.microsoft.com/office/drawing/2014/main" val="618952205"/>
                  </a:ext>
                </a:extLst>
              </a:tr>
              <a:tr h="22547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A_Ob_CE_40</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Riorganizzare e regolamentare il sistema degli accessi e delle aree sosta coerentemente con le esigenze di tutela ambientale e paesaggistica.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B8D0EE"/>
                    </a:solidFill>
                  </a:tcPr>
                </a:tc>
                <a:extLst>
                  <a:ext uri="{0D108BD9-81ED-4DB2-BD59-A6C34878D82A}">
                    <a16:rowId xmlns:a16="http://schemas.microsoft.com/office/drawing/2014/main" val="2520770943"/>
                  </a:ext>
                </a:extLst>
              </a:tr>
              <a:tr h="22547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A_Ob_CE_41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la fornitura di un servizio completo alle imbarcazioni, in modo da scoraggiare il ricorso alla discarica in mare dei rifiuti.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7461" marR="37461" marT="0" marB="0" anchor="ctr">
                    <a:solidFill>
                      <a:srgbClr val="DBE5F1"/>
                    </a:solidFill>
                  </a:tcPr>
                </a:tc>
                <a:extLst>
                  <a:ext uri="{0D108BD9-81ED-4DB2-BD59-A6C34878D82A}">
                    <a16:rowId xmlns:a16="http://schemas.microsoft.com/office/drawing/2014/main" val="3515489953"/>
                  </a:ext>
                </a:extLst>
              </a:tr>
            </a:tbl>
          </a:graphicData>
        </a:graphic>
      </p:graphicFrame>
      <p:sp>
        <p:nvSpPr>
          <p:cNvPr id="10" name="CasellaDiTesto 9"/>
          <p:cNvSpPr txBox="1"/>
          <p:nvPr/>
        </p:nvSpPr>
        <p:spPr>
          <a:xfrm>
            <a:off x="1" y="358062"/>
            <a:ext cx="7096836" cy="307777"/>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Gli obiettivi derivanti dall’analisi di coerenza esterna</a:t>
            </a:r>
            <a:endParaRPr lang="en-GB" sz="1400" b="1" dirty="0">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57D884F1-923E-4269-A577-954C0862F170}"/>
              </a:ext>
            </a:extLst>
          </p:cNvPr>
          <p:cNvSpPr/>
          <p:nvPr/>
        </p:nvSpPr>
        <p:spPr>
          <a:xfrm>
            <a:off x="0" y="6794500"/>
            <a:ext cx="5905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187954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p:cNvSpPr>
            <a:spLocks noGrp="1"/>
          </p:cNvSpPr>
          <p:nvPr>
            <p:ph type="title"/>
          </p:nvPr>
        </p:nvSpPr>
        <p:spPr/>
        <p:txBody>
          <a:bodyPr/>
          <a:lstStyle/>
          <a:p>
            <a:r>
              <a:rPr lang="it-IT" dirty="0"/>
              <a:t>La redazione del Protocollo sperimentale</a:t>
            </a:r>
            <a:endParaRPr lang="en-GB" dirty="0"/>
          </a:p>
        </p:txBody>
      </p:sp>
      <p:graphicFrame>
        <p:nvGraphicFramePr>
          <p:cNvPr id="10" name="Tabella 9"/>
          <p:cNvGraphicFramePr>
            <a:graphicFrameLocks noGrp="1"/>
          </p:cNvGraphicFramePr>
          <p:nvPr>
            <p:extLst>
              <p:ext uri="{D42A27DB-BD31-4B8C-83A1-F6EECF244321}">
                <p14:modId xmlns:p14="http://schemas.microsoft.com/office/powerpoint/2010/main" val="3719821277"/>
              </p:ext>
            </p:extLst>
          </p:nvPr>
        </p:nvGraphicFramePr>
        <p:xfrm>
          <a:off x="629193" y="1158071"/>
          <a:ext cx="8647611" cy="5326981"/>
        </p:xfrm>
        <a:graphic>
          <a:graphicData uri="http://schemas.openxmlformats.org/drawingml/2006/table">
            <a:tbl>
              <a:tblPr firstRow="1" firstCol="1" bandRow="1">
                <a:tableStyleId>{5940675A-B579-460E-94D1-54222C63F5DA}</a:tableStyleId>
              </a:tblPr>
              <a:tblGrid>
                <a:gridCol w="721143">
                  <a:extLst>
                    <a:ext uri="{9D8B030D-6E8A-4147-A177-3AD203B41FA5}">
                      <a16:colId xmlns:a16="http://schemas.microsoft.com/office/drawing/2014/main" val="2528694857"/>
                    </a:ext>
                  </a:extLst>
                </a:gridCol>
                <a:gridCol w="6485859">
                  <a:extLst>
                    <a:ext uri="{9D8B030D-6E8A-4147-A177-3AD203B41FA5}">
                      <a16:colId xmlns:a16="http://schemas.microsoft.com/office/drawing/2014/main" val="369717088"/>
                    </a:ext>
                  </a:extLst>
                </a:gridCol>
                <a:gridCol w="1440609">
                  <a:extLst>
                    <a:ext uri="{9D8B030D-6E8A-4147-A177-3AD203B41FA5}">
                      <a16:colId xmlns:a16="http://schemas.microsoft.com/office/drawing/2014/main" val="467340565"/>
                    </a:ext>
                  </a:extLst>
                </a:gridCol>
              </a:tblGrid>
              <a:tr h="404326">
                <a:tc>
                  <a:txBody>
                    <a:bodyPr/>
                    <a:lstStyle/>
                    <a:p>
                      <a:pPr algn="ctr">
                        <a:lnSpc>
                          <a:spcPct val="115000"/>
                        </a:lnSpc>
                        <a:spcAft>
                          <a:spcPts val="0"/>
                        </a:spcAft>
                      </a:pPr>
                      <a:r>
                        <a:rPr lang="it-IT" sz="800" b="1" kern="1200" dirty="0">
                          <a:solidFill>
                            <a:schemeClr val="tx1"/>
                          </a:solidFill>
                          <a:effectLst/>
                          <a:latin typeface="Arial" panose="020B0604020202020204" pitchFamily="34" charset="0"/>
                          <a:ea typeface="+mn-ea"/>
                          <a:cs typeface="Arial" panose="020B0604020202020204" pitchFamily="34" charset="0"/>
                        </a:rPr>
                        <a:t>Codice</a:t>
                      </a:r>
                      <a:endParaRPr lang="en-GB" sz="800" b="1"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solidFill>
                      <a:srgbClr val="73A2DB"/>
                    </a:solidFill>
                  </a:tcPr>
                </a:tc>
                <a:tc>
                  <a:txBody>
                    <a:bodyPr/>
                    <a:lstStyle/>
                    <a:p>
                      <a:pPr algn="ctr">
                        <a:lnSpc>
                          <a:spcPct val="115000"/>
                        </a:lnSpc>
                        <a:spcAft>
                          <a:spcPts val="0"/>
                        </a:spcAft>
                      </a:pPr>
                      <a:r>
                        <a:rPr lang="it-IT" sz="800" b="1" kern="1200" dirty="0">
                          <a:solidFill>
                            <a:schemeClr val="tx1"/>
                          </a:solidFill>
                          <a:effectLst/>
                          <a:latin typeface="Arial" panose="020B0604020202020204" pitchFamily="34" charset="0"/>
                          <a:ea typeface="+mn-ea"/>
                          <a:cs typeface="Arial" panose="020B0604020202020204" pitchFamily="34" charset="0"/>
                        </a:rPr>
                        <a:t>Obiettivo aggregato e riformulato</a:t>
                      </a:r>
                      <a:endParaRPr lang="en-GB" sz="800" b="1"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solidFill>
                      <a:srgbClr val="73A2DB"/>
                    </a:solidFill>
                  </a:tcPr>
                </a:tc>
                <a:tc>
                  <a:txBody>
                    <a:bodyPr/>
                    <a:lstStyle/>
                    <a:p>
                      <a:pPr algn="ctr">
                        <a:lnSpc>
                          <a:spcPct val="115000"/>
                        </a:lnSpc>
                        <a:spcAft>
                          <a:spcPts val="0"/>
                        </a:spcAft>
                      </a:pPr>
                      <a:r>
                        <a:rPr lang="it-IT" sz="800" b="1" kern="1200" dirty="0">
                          <a:solidFill>
                            <a:schemeClr val="tx1"/>
                          </a:solidFill>
                          <a:effectLst/>
                          <a:latin typeface="Arial" panose="020B0604020202020204" pitchFamily="34" charset="0"/>
                          <a:ea typeface="+mn-ea"/>
                          <a:cs typeface="Arial" panose="020B0604020202020204" pitchFamily="34" charset="0"/>
                        </a:rPr>
                        <a:t>Codici obiettivi</a:t>
                      </a:r>
                      <a:endParaRPr lang="en-GB" sz="800" b="1" kern="1200" dirty="0">
                        <a:solidFill>
                          <a:schemeClr val="tx1"/>
                        </a:solidFill>
                        <a:effectLst/>
                        <a:latin typeface="Arial" panose="020B0604020202020204" pitchFamily="34" charset="0"/>
                        <a:ea typeface="+mn-ea"/>
                        <a:cs typeface="Arial" panose="020B0604020202020204" pitchFamily="34" charset="0"/>
                      </a:endParaRPr>
                    </a:p>
                    <a:p>
                      <a:pPr algn="ctr">
                        <a:lnSpc>
                          <a:spcPct val="115000"/>
                        </a:lnSpc>
                        <a:spcAft>
                          <a:spcPts val="0"/>
                        </a:spcAft>
                      </a:pPr>
                      <a:r>
                        <a:rPr lang="it-IT" sz="800" b="1" kern="1200" dirty="0">
                          <a:solidFill>
                            <a:schemeClr val="tx1"/>
                          </a:solidFill>
                          <a:effectLst/>
                          <a:latin typeface="Arial" panose="020B0604020202020204" pitchFamily="34" charset="0"/>
                          <a:ea typeface="+mn-ea"/>
                          <a:cs typeface="Arial" panose="020B0604020202020204" pitchFamily="34" charset="0"/>
                        </a:rPr>
                        <a:t>originari</a:t>
                      </a:r>
                      <a:endParaRPr lang="en-GB" sz="800" b="1"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solidFill>
                      <a:srgbClr val="73A2DB"/>
                    </a:solidFill>
                  </a:tcPr>
                </a:tc>
                <a:extLst>
                  <a:ext uri="{0D108BD9-81ED-4DB2-BD59-A6C34878D82A}">
                    <a16:rowId xmlns:a16="http://schemas.microsoft.com/office/drawing/2014/main" val="1065665829"/>
                  </a:ext>
                </a:extLst>
              </a:tr>
              <a:tr h="375217">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Garantire la massima tutela e un miglioramento generalizzato dell’ambiente e della salute, salvaguardando i valori naturali e paesaggistici anche attraverso un uso efficiente e sostenibile delle risorse del territorio.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A_Ob_CE_1 </a:t>
                      </a:r>
                    </a:p>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A_Ob_CE_6 </a:t>
                      </a:r>
                    </a:p>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A_Ob_CE_22 </a:t>
                      </a:r>
                    </a:p>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A_Ob_CE_28</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solidFill>
                      <a:srgbClr val="DBE5F1"/>
                    </a:solidFill>
                  </a:tcPr>
                </a:tc>
                <a:extLst>
                  <a:ext uri="{0D108BD9-81ED-4DB2-BD59-A6C34878D82A}">
                    <a16:rowId xmlns:a16="http://schemas.microsoft.com/office/drawing/2014/main" val="4237546912"/>
                  </a:ext>
                </a:extLst>
              </a:tr>
              <a:tr h="51669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Riqualificare il paesaggio costiero, attraverso la predisposizione e attuazione di una gestione integrata e unitaria finalizzata al recupero delle risorse ambientali e al riequilibrio delle funzioni con i processi urbani, alla organizzazione e regolamentazione dei servizi turistico-ricreativi, della viabilità e mobilità per l’accesso e la fruizione del litorale.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extLst>
                  <a:ext uri="{0D108BD9-81ED-4DB2-BD59-A6C34878D82A}">
                    <a16:rowId xmlns:a16="http://schemas.microsoft.com/office/drawing/2014/main" val="1984276032"/>
                  </a:ext>
                </a:extLst>
              </a:tr>
              <a:tr h="51669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Integrare le esigenze ambientali nelle altre politiche settoriali, quali quelle dei trasporti e del turismo, recuperando e salvaguardando le risorse naturali nell’ottica di assicurare uno sviluppo sociale, economico e delle attività produttive che sia sostenibile.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tc>
                  <a:txBody>
                    <a:bodyPr/>
                    <a:lstStyle/>
                    <a:p>
                      <a:pPr algn="just">
                        <a:lnSpc>
                          <a:spcPct val="115000"/>
                        </a:lnSpc>
                        <a:spcAft>
                          <a:spcPts val="0"/>
                        </a:spcAft>
                      </a:pPr>
                      <a:r>
                        <a:rPr lang="en-US" sz="800" dirty="0">
                          <a:effectLst/>
                          <a:latin typeface="Arial" panose="020B0604020202020204" pitchFamily="34" charset="0"/>
                          <a:cs typeface="Arial" panose="020B0604020202020204" pitchFamily="34" charset="0"/>
                        </a:rPr>
                        <a:t>Ob_CE_2</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en-US" sz="800" dirty="0">
                          <a:effectLst/>
                          <a:latin typeface="Arial" panose="020B0604020202020204" pitchFamily="34" charset="0"/>
                          <a:cs typeface="Arial" panose="020B0604020202020204" pitchFamily="34" charset="0"/>
                        </a:rPr>
                        <a:t>Ob_CE_7</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en-US" sz="800" dirty="0">
                          <a:effectLst/>
                          <a:latin typeface="Arial" panose="020B0604020202020204" pitchFamily="34" charset="0"/>
                          <a:cs typeface="Arial" panose="020B0604020202020204" pitchFamily="34" charset="0"/>
                        </a:rPr>
                        <a:t>Ob_CE_17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extLst>
                  <a:ext uri="{0D108BD9-81ED-4DB2-BD59-A6C34878D82A}">
                    <a16:rowId xmlns:a16="http://schemas.microsoft.com/office/drawing/2014/main" val="600013144"/>
                  </a:ext>
                </a:extLst>
              </a:tr>
              <a:tr h="51669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Conservare e riqualificare i rapporti percettivi dall’area marino-costiera verso l’entroterra e da questo verso le componenti ambientali litoranee, rappresentate da zone umide, spiagge e superficie marina, attraverso il recupero della funzionalità e miglioramento della vitalità dei sistemi forestali, </a:t>
                      </a:r>
                      <a:r>
                        <a:rPr lang="it-IT" sz="800" dirty="0" err="1">
                          <a:effectLst/>
                          <a:latin typeface="Arial" panose="020B0604020202020204" pitchFamily="34" charset="0"/>
                          <a:cs typeface="Arial" panose="020B0604020202020204" pitchFamily="34" charset="0"/>
                        </a:rPr>
                        <a:t>preforestali</a:t>
                      </a:r>
                      <a:r>
                        <a:rPr lang="it-IT" sz="800" dirty="0">
                          <a:effectLst/>
                          <a:latin typeface="Arial" panose="020B0604020202020204" pitchFamily="34" charset="0"/>
                          <a:cs typeface="Arial" panose="020B0604020202020204" pitchFamily="34" charset="0"/>
                        </a:rPr>
                        <a:t> litoranei e </a:t>
                      </a:r>
                      <a:r>
                        <a:rPr lang="it-IT" sz="800" dirty="0" err="1">
                          <a:effectLst/>
                          <a:latin typeface="Arial" panose="020B0604020202020204" pitchFamily="34" charset="0"/>
                          <a:cs typeface="Arial" panose="020B0604020202020204" pitchFamily="34" charset="0"/>
                        </a:rPr>
                        <a:t>dunali</a:t>
                      </a:r>
                      <a:r>
                        <a:rPr lang="it-IT" sz="800" dirty="0">
                          <a:effectLst/>
                          <a:latin typeface="Arial" panose="020B0604020202020204" pitchFamily="34" charset="0"/>
                          <a:cs typeface="Arial" panose="020B0604020202020204" pitchFamily="34" charset="0"/>
                        </a:rPr>
                        <a:t> e tutela e valorizzazione dei beni paesistici.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tc>
                  <a:txBody>
                    <a:bodyPr/>
                    <a:lstStyle/>
                    <a:p>
                      <a:pPr algn="just">
                        <a:lnSpc>
                          <a:spcPct val="115000"/>
                        </a:lnSpc>
                        <a:spcAft>
                          <a:spcPts val="0"/>
                        </a:spcAft>
                      </a:pPr>
                      <a:r>
                        <a:rPr lang="en-US" sz="800" dirty="0">
                          <a:effectLst/>
                          <a:latin typeface="Arial" panose="020B0604020202020204" pitchFamily="34" charset="0"/>
                          <a:cs typeface="Arial" panose="020B0604020202020204" pitchFamily="34" charset="0"/>
                        </a:rPr>
                        <a:t>Ob_CE_3</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en-US" sz="800" dirty="0">
                          <a:effectLst/>
                          <a:latin typeface="Arial" panose="020B0604020202020204" pitchFamily="34" charset="0"/>
                          <a:cs typeface="Arial" panose="020B0604020202020204" pitchFamily="34" charset="0"/>
                        </a:rPr>
                        <a:t>Ob_CE_20</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en-US" sz="800" dirty="0">
                          <a:effectLst/>
                          <a:latin typeface="Arial" panose="020B0604020202020204" pitchFamily="34" charset="0"/>
                          <a:cs typeface="Arial" panose="020B0604020202020204" pitchFamily="34" charset="0"/>
                        </a:rPr>
                        <a:t>Ob_CE_34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extLst>
                  <a:ext uri="{0D108BD9-81ED-4DB2-BD59-A6C34878D82A}">
                    <a16:rowId xmlns:a16="http://schemas.microsoft.com/office/drawing/2014/main" val="3759739751"/>
                  </a:ext>
                </a:extLst>
              </a:tr>
              <a:tr h="375217">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Riqualificazione dell’area portuale di Villasimius, rafforzando il ruolo di servizio per la fruizione dell’Area Marina Protetta “Capo Carbonara”, nonché per le attività di ricerca scientifica, di monitoraggio e di vigilanza dello spazio marino-costiero.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extLst>
                  <a:ext uri="{0D108BD9-81ED-4DB2-BD59-A6C34878D82A}">
                    <a16:rowId xmlns:a16="http://schemas.microsoft.com/office/drawing/2014/main" val="1836706801"/>
                  </a:ext>
                </a:extLst>
              </a:tr>
              <a:tr h="658167">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Ob_CE_6</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Individuare i requisiti di coerenza tra il sistema </a:t>
                      </a:r>
                      <a:r>
                        <a:rPr lang="it-IT" sz="800" dirty="0" err="1">
                          <a:effectLst/>
                          <a:latin typeface="Arial" panose="020B0604020202020204" pitchFamily="34" charset="0"/>
                          <a:cs typeface="Arial" panose="020B0604020202020204" pitchFamily="34" charset="0"/>
                        </a:rPr>
                        <a:t>paesaggistico_ambientale</a:t>
                      </a:r>
                      <a:r>
                        <a:rPr lang="it-IT" sz="800" dirty="0">
                          <a:effectLst/>
                          <a:latin typeface="Arial" panose="020B0604020202020204" pitchFamily="34" charset="0"/>
                          <a:cs typeface="Arial" panose="020B0604020202020204" pitchFamily="34" charset="0"/>
                        </a:rPr>
                        <a:t> e l’organizzazione dello spazio urbano e territoriale, promuovendo comportamenti eco-compatibili dei cittadini e la loro consapevolezza delle dominanti ambientali, dei luoghi ai quali le società attribuiscono un forte valore, e che esercitano una rilevante attrazione anche nei confronti di flussi esterni, rappresentando quindi gli elementi di comunicazione sovralocale e di marketing territoriale.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Ob_CE_8</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it-IT" sz="800" dirty="0">
                          <a:effectLst/>
                          <a:latin typeface="Arial" panose="020B0604020202020204" pitchFamily="34" charset="0"/>
                          <a:cs typeface="Arial" panose="020B0604020202020204" pitchFamily="34" charset="0"/>
                        </a:rPr>
                        <a:t>Ob_CE_38</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extLst>
                  <a:ext uri="{0D108BD9-81ED-4DB2-BD59-A6C34878D82A}">
                    <a16:rowId xmlns:a16="http://schemas.microsoft.com/office/drawing/2014/main" val="1526856218"/>
                  </a:ext>
                </a:extLst>
              </a:tr>
              <a:tr h="51669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Elaborazione di avanzati sistemi di conoscenza e di monitoraggio dei fenomeni e dei processi naturali e determinati dall’azione dell’uomo, anche a supporto delle procedure di autorizzazione e ispezione, al fine di assicurare la migliore applicazione delle misure del Regolamento.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Ob_CE_9</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it-IT" sz="800" dirty="0">
                          <a:effectLst/>
                          <a:latin typeface="Arial" panose="020B0604020202020204" pitchFamily="34" charset="0"/>
                          <a:cs typeface="Arial" panose="020B0604020202020204" pitchFamily="34" charset="0"/>
                        </a:rPr>
                        <a:t>Ob_CE_19</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extLst>
                  <a:ext uri="{0D108BD9-81ED-4DB2-BD59-A6C34878D82A}">
                    <a16:rowId xmlns:a16="http://schemas.microsoft.com/office/drawing/2014/main" val="2567149445"/>
                  </a:ext>
                </a:extLst>
              </a:tr>
              <a:tr h="658167">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Ob_CE_8</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Evitare la creazione di nuove situazioni di rischio idrogeologico attraverso prescrizioni finalizzate a prevenire gli effetti negativi delle attività antropiche, rendendo compatibili gli usi attuali o programmati del territorio e delle risorse con le situazioni di pericolosità idraulica e da frana, e attuare misure volte alla riduzione delle conseguenze negative delle alluvioni per la salute umana, l’ambiente e le attività economiche.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tc>
                  <a:txBody>
                    <a:bodyPr/>
                    <a:lstStyle/>
                    <a:p>
                      <a:pPr algn="just">
                        <a:lnSpc>
                          <a:spcPct val="115000"/>
                        </a:lnSpc>
                        <a:spcAft>
                          <a:spcPts val="0"/>
                        </a:spcAft>
                      </a:pPr>
                      <a:r>
                        <a:rPr lang="en-US" sz="800" dirty="0">
                          <a:effectLst/>
                          <a:latin typeface="Arial" panose="020B0604020202020204" pitchFamily="34" charset="0"/>
                          <a:cs typeface="Arial" panose="020B0604020202020204" pitchFamily="34" charset="0"/>
                        </a:rPr>
                        <a:t>Ob_CE_10</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en-US" sz="800" dirty="0">
                          <a:effectLst/>
                          <a:latin typeface="Arial" panose="020B0604020202020204" pitchFamily="34" charset="0"/>
                          <a:cs typeface="Arial" panose="020B0604020202020204" pitchFamily="34" charset="0"/>
                        </a:rPr>
                        <a:t>Ob_CE_11</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en-US" sz="800" dirty="0">
                          <a:effectLst/>
                          <a:latin typeface="Arial" panose="020B0604020202020204" pitchFamily="34" charset="0"/>
                          <a:cs typeface="Arial" panose="020B0604020202020204" pitchFamily="34" charset="0"/>
                        </a:rPr>
                        <a:t>Ob_CE_12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extLst>
                  <a:ext uri="{0D108BD9-81ED-4DB2-BD59-A6C34878D82A}">
                    <a16:rowId xmlns:a16="http://schemas.microsoft.com/office/drawing/2014/main" val="1299966122"/>
                  </a:ext>
                </a:extLst>
              </a:tr>
              <a:tr h="491627">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Ob_CE_9</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Prevenire il deterioramento nello stato dei corpi idrici, della vegetazione e del suolo e garantire la compatibilità dell’uso di quest’ultimo con la sicurezza del corso d’acqua, con l’utilizzo della risorsa idrica e con la salvaguardia delle componenti naturali ed ambientali.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tc>
                  <a:txBody>
                    <a:bodyPr/>
                    <a:lstStyle/>
                    <a:p>
                      <a:pPr algn="just">
                        <a:lnSpc>
                          <a:spcPct val="115000"/>
                        </a:lnSpc>
                        <a:spcAft>
                          <a:spcPts val="0"/>
                        </a:spcAft>
                      </a:pPr>
                      <a:r>
                        <a:rPr lang="en-US" sz="800" dirty="0">
                          <a:effectLst/>
                          <a:latin typeface="Arial" panose="020B0604020202020204" pitchFamily="34" charset="0"/>
                          <a:cs typeface="Arial" panose="020B0604020202020204" pitchFamily="34" charset="0"/>
                        </a:rPr>
                        <a:t>Ob_CE_13</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en-US" sz="800" dirty="0">
                          <a:effectLst/>
                          <a:latin typeface="Arial" panose="020B0604020202020204" pitchFamily="34" charset="0"/>
                          <a:cs typeface="Arial" panose="020B0604020202020204" pitchFamily="34" charset="0"/>
                        </a:rPr>
                        <a:t>Ob_CE_14</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en-US" sz="800" dirty="0">
                          <a:effectLst/>
                          <a:latin typeface="Arial" panose="020B0604020202020204" pitchFamily="34" charset="0"/>
                          <a:cs typeface="Arial" panose="020B0604020202020204" pitchFamily="34" charset="0"/>
                        </a:rPr>
                        <a:t>Ob_CE_33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extLst>
                  <a:ext uri="{0D108BD9-81ED-4DB2-BD59-A6C34878D82A}">
                    <a16:rowId xmlns:a16="http://schemas.microsoft.com/office/drawing/2014/main" val="573301370"/>
                  </a:ext>
                </a:extLst>
              </a:tr>
            </a:tbl>
          </a:graphicData>
        </a:graphic>
      </p:graphicFrame>
      <p:sp>
        <p:nvSpPr>
          <p:cNvPr id="2" name="Rettangolo 1"/>
          <p:cNvSpPr/>
          <p:nvPr/>
        </p:nvSpPr>
        <p:spPr>
          <a:xfrm>
            <a:off x="-3" y="358062"/>
            <a:ext cx="7126943" cy="307777"/>
          </a:xfrm>
          <a:prstGeom prst="rect">
            <a:avLst/>
          </a:prstGeom>
        </p:spPr>
        <p:txBody>
          <a:bodyPr wrap="square">
            <a:spAutoFit/>
          </a:bodyPr>
          <a:lstStyle/>
          <a:p>
            <a:r>
              <a:rPr lang="it-IT" sz="1400" b="1" dirty="0">
                <a:latin typeface="Arial" panose="020B0604020202020204" pitchFamily="34" charset="0"/>
                <a:cs typeface="Arial" panose="020B0604020202020204" pitchFamily="34" charset="0"/>
              </a:rPr>
              <a:t>Gli obiettivi di coerenza esterna aggregati e riformulati</a:t>
            </a:r>
            <a:endParaRPr lang="en-GB" sz="1400" b="1" dirty="0">
              <a:latin typeface="Arial" panose="020B0604020202020204" pitchFamily="34" charset="0"/>
              <a:cs typeface="Arial" panose="020B0604020202020204" pitchFamily="34" charset="0"/>
            </a:endParaRPr>
          </a:p>
        </p:txBody>
      </p:sp>
      <p:sp>
        <p:nvSpPr>
          <p:cNvPr id="3" name="ProgressBar">
            <a:extLst>
              <a:ext uri="{FF2B5EF4-FFF2-40B4-BE49-F238E27FC236}">
                <a16:creationId xmlns:a16="http://schemas.microsoft.com/office/drawing/2014/main" id="{2AAE73F9-7B8F-4BBC-B6AF-D3B493862A11}"/>
              </a:ext>
            </a:extLst>
          </p:cNvPr>
          <p:cNvSpPr/>
          <p:nvPr/>
        </p:nvSpPr>
        <p:spPr>
          <a:xfrm>
            <a:off x="0" y="6794500"/>
            <a:ext cx="6096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873559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p:cNvSpPr>
            <a:spLocks noGrp="1"/>
          </p:cNvSpPr>
          <p:nvPr>
            <p:ph type="title"/>
          </p:nvPr>
        </p:nvSpPr>
        <p:spPr/>
        <p:txBody>
          <a:bodyPr/>
          <a:lstStyle/>
          <a:p>
            <a:r>
              <a:rPr lang="it-IT" dirty="0"/>
              <a:t>La redazione del Protocollo sperimentale</a:t>
            </a:r>
            <a:endParaRPr lang="en-GB" dirty="0"/>
          </a:p>
        </p:txBody>
      </p:sp>
      <p:graphicFrame>
        <p:nvGraphicFramePr>
          <p:cNvPr id="9" name="Tabella 8"/>
          <p:cNvGraphicFramePr>
            <a:graphicFrameLocks noGrp="1"/>
          </p:cNvGraphicFramePr>
          <p:nvPr>
            <p:extLst>
              <p:ext uri="{D42A27DB-BD31-4B8C-83A1-F6EECF244321}">
                <p14:modId xmlns:p14="http://schemas.microsoft.com/office/powerpoint/2010/main" val="81261903"/>
              </p:ext>
            </p:extLst>
          </p:nvPr>
        </p:nvGraphicFramePr>
        <p:xfrm>
          <a:off x="629193" y="1158071"/>
          <a:ext cx="8647611" cy="5315043"/>
        </p:xfrm>
        <a:graphic>
          <a:graphicData uri="http://schemas.openxmlformats.org/drawingml/2006/table">
            <a:tbl>
              <a:tblPr firstRow="1" firstCol="1" bandRow="1">
                <a:tableStyleId>{5940675A-B579-460E-94D1-54222C63F5DA}</a:tableStyleId>
              </a:tblPr>
              <a:tblGrid>
                <a:gridCol w="721142">
                  <a:extLst>
                    <a:ext uri="{9D8B030D-6E8A-4147-A177-3AD203B41FA5}">
                      <a16:colId xmlns:a16="http://schemas.microsoft.com/office/drawing/2014/main" val="2528694857"/>
                    </a:ext>
                  </a:extLst>
                </a:gridCol>
                <a:gridCol w="6485860">
                  <a:extLst>
                    <a:ext uri="{9D8B030D-6E8A-4147-A177-3AD203B41FA5}">
                      <a16:colId xmlns:a16="http://schemas.microsoft.com/office/drawing/2014/main" val="369717088"/>
                    </a:ext>
                  </a:extLst>
                </a:gridCol>
                <a:gridCol w="1440609">
                  <a:extLst>
                    <a:ext uri="{9D8B030D-6E8A-4147-A177-3AD203B41FA5}">
                      <a16:colId xmlns:a16="http://schemas.microsoft.com/office/drawing/2014/main" val="467340565"/>
                    </a:ext>
                  </a:extLst>
                </a:gridCol>
              </a:tblGrid>
              <a:tr h="406149">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Codice</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73A2DB"/>
                    </a:solidFill>
                  </a:tcPr>
                </a:tc>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Obiettivo aggregato e riformulato</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73A2DB"/>
                    </a:solidFill>
                  </a:tcPr>
                </a:tc>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Codici obiettivi</a:t>
                      </a:r>
                      <a:endParaRPr lang="en-GB" sz="800" b="1" dirty="0">
                        <a:effectLst/>
                        <a:latin typeface="Arial" panose="020B0604020202020204" pitchFamily="34" charset="0"/>
                        <a:cs typeface="Arial" panose="020B0604020202020204" pitchFamily="34" charset="0"/>
                      </a:endParaRPr>
                    </a:p>
                    <a:p>
                      <a:pPr algn="ctr">
                        <a:lnSpc>
                          <a:spcPct val="115000"/>
                        </a:lnSpc>
                        <a:spcAft>
                          <a:spcPts val="0"/>
                        </a:spcAft>
                      </a:pPr>
                      <a:r>
                        <a:rPr lang="it-IT" sz="800" b="1" dirty="0">
                          <a:effectLst/>
                          <a:latin typeface="Arial" panose="020B0604020202020204" pitchFamily="34" charset="0"/>
                          <a:cs typeface="Arial" panose="020B0604020202020204" pitchFamily="34" charset="0"/>
                        </a:rPr>
                        <a:t>originari</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73A2DB"/>
                    </a:solidFill>
                  </a:tcPr>
                </a:tc>
                <a:extLst>
                  <a:ext uri="{0D108BD9-81ED-4DB2-BD59-A6C34878D82A}">
                    <a16:rowId xmlns:a16="http://schemas.microsoft.com/office/drawing/2014/main" val="1065665829"/>
                  </a:ext>
                </a:extLst>
              </a:tr>
              <a:tr h="581590">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Ob_CE_10</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Implementare le azioni per prevenire o limitare l’immissione di inquinanti sia nelle acque superficiali, sia in quelle sotterranee, per la tutela e il recupero della qualità dei corpi idrici presenti nel territorio e del mare in quanto ricettore finale.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tc>
                  <a:txBody>
                    <a:bodyPr/>
                    <a:lstStyle/>
                    <a:p>
                      <a:pPr algn="just">
                        <a:lnSpc>
                          <a:spcPct val="115000"/>
                        </a:lnSpc>
                        <a:spcAft>
                          <a:spcPts val="0"/>
                        </a:spcAft>
                      </a:pPr>
                      <a:r>
                        <a:rPr lang="en-US" sz="800" dirty="0">
                          <a:effectLst/>
                          <a:latin typeface="Arial" panose="020B0604020202020204" pitchFamily="34" charset="0"/>
                          <a:cs typeface="Arial" panose="020B0604020202020204" pitchFamily="34" charset="0"/>
                        </a:rPr>
                        <a:t>Ob_CE_15</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en-US" sz="800" dirty="0">
                          <a:effectLst/>
                          <a:latin typeface="Arial" panose="020B0604020202020204" pitchFamily="34" charset="0"/>
                          <a:cs typeface="Arial" panose="020B0604020202020204" pitchFamily="34" charset="0"/>
                        </a:rPr>
                        <a:t>Ob_CE_16</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en-US" sz="800" dirty="0">
                          <a:effectLst/>
                          <a:latin typeface="Arial" panose="020B0604020202020204" pitchFamily="34" charset="0"/>
                          <a:cs typeface="Arial" panose="020B0604020202020204" pitchFamily="34" charset="0"/>
                        </a:rPr>
                        <a:t>Ob_CE_21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extLst>
                  <a:ext uri="{0D108BD9-81ED-4DB2-BD59-A6C34878D82A}">
                    <a16:rowId xmlns:a16="http://schemas.microsoft.com/office/drawing/2014/main" val="1175513106"/>
                  </a:ext>
                </a:extLst>
              </a:tr>
              <a:tr h="263100">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Ob_CE_11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misure tese alla conservazione, al risparmio, al riutilizzo ed al riciclo delle risorse idriche.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Ob_CE_18</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extLst>
                  <a:ext uri="{0D108BD9-81ED-4DB2-BD59-A6C34878D82A}">
                    <a16:rowId xmlns:a16="http://schemas.microsoft.com/office/drawing/2014/main" val="1502891153"/>
                  </a:ext>
                </a:extLst>
              </a:tr>
              <a:tr h="422345">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Ob_CE_12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Individuazione delle tendenze evolutive e delle tendenze demografiche del territorio quanto alla popolazione residente e alla popolazione fluttuante stagionale nella sua distribuzione territoriale.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Ob_CE_23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extLst>
                  <a:ext uri="{0D108BD9-81ED-4DB2-BD59-A6C34878D82A}">
                    <a16:rowId xmlns:a16="http://schemas.microsoft.com/office/drawing/2014/main" val="118647434"/>
                  </a:ext>
                </a:extLst>
              </a:tr>
              <a:tr h="422345">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Ob_CE_13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Perseguire l’integrazione con le politiche per lo sviluppo sostenibile, al fine di ridurre e prevenire i fenomeni dei cambiamenti climatici e della desertificazione, favorendo la riduzione delle emissioni climalteranti.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Ob_CE_24</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it-IT" sz="800" dirty="0">
                          <a:effectLst/>
                          <a:latin typeface="Arial" panose="020B0604020202020204" pitchFamily="34" charset="0"/>
                          <a:cs typeface="Arial" panose="020B0604020202020204" pitchFamily="34" charset="0"/>
                        </a:rPr>
                        <a:t>Ob_CE_27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extLst>
                  <a:ext uri="{0D108BD9-81ED-4DB2-BD59-A6C34878D82A}">
                    <a16:rowId xmlns:a16="http://schemas.microsoft.com/office/drawing/2014/main" val="737745787"/>
                  </a:ext>
                </a:extLst>
              </a:tr>
              <a:tr h="740834">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Ob_CE_14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Prevenzione della produzione dei rifiuti, riduzione del collocamento in discarica di tutti i rifiuti e recupero prioritario di materia, attraverso l’ottimizzazione delle fasi di raccolta, trasporto, recupero e smaltimento e tramite la fornitura di un servizio completo alle imbarcazioni, in modo da scoraggiare il ricorso alla discarica in mare dei rifiuti.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tc>
                  <a:txBody>
                    <a:bodyPr/>
                    <a:lstStyle/>
                    <a:p>
                      <a:pPr algn="just">
                        <a:lnSpc>
                          <a:spcPct val="115000"/>
                        </a:lnSpc>
                        <a:spcAft>
                          <a:spcPts val="0"/>
                        </a:spcAft>
                      </a:pPr>
                      <a:r>
                        <a:rPr lang="en-US" sz="800" dirty="0">
                          <a:effectLst/>
                          <a:latin typeface="Arial" panose="020B0604020202020204" pitchFamily="34" charset="0"/>
                          <a:cs typeface="Arial" panose="020B0604020202020204" pitchFamily="34" charset="0"/>
                        </a:rPr>
                        <a:t>Ob_CE_25</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en-US" sz="800" dirty="0">
                          <a:effectLst/>
                          <a:latin typeface="Arial" panose="020B0604020202020204" pitchFamily="34" charset="0"/>
                          <a:cs typeface="Arial" panose="020B0604020202020204" pitchFamily="34" charset="0"/>
                        </a:rPr>
                        <a:t>Ob_CE_26</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en-US" sz="800" dirty="0">
                          <a:effectLst/>
                          <a:latin typeface="Arial" panose="020B0604020202020204" pitchFamily="34" charset="0"/>
                          <a:cs typeface="Arial" panose="020B0604020202020204" pitchFamily="34" charset="0"/>
                        </a:rPr>
                        <a:t>Ob_CE_31</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it-IT" sz="800" dirty="0">
                          <a:effectLst/>
                          <a:latin typeface="Arial" panose="020B0604020202020204" pitchFamily="34" charset="0"/>
                          <a:cs typeface="Arial" panose="020B0604020202020204" pitchFamily="34" charset="0"/>
                        </a:rPr>
                        <a:t>Ob_CE_41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extLst>
                  <a:ext uri="{0D108BD9-81ED-4DB2-BD59-A6C34878D82A}">
                    <a16:rowId xmlns:a16="http://schemas.microsoft.com/office/drawing/2014/main" val="1212639032"/>
                  </a:ext>
                </a:extLst>
              </a:tr>
              <a:tr h="263100">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Ob_CE_15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Potenziare gli strumenti conoscitivi, la ricerca applicata e la sperimentazione.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Ob_CE_32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extLst>
                  <a:ext uri="{0D108BD9-81ED-4DB2-BD59-A6C34878D82A}">
                    <a16:rowId xmlns:a16="http://schemas.microsoft.com/office/drawing/2014/main" val="1435916195"/>
                  </a:ext>
                </a:extLst>
              </a:tr>
              <a:tr h="422345">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Ob_CE_16</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Riorganizzare e regolamentare il sistema degli accessi e delle aree sosta coerentemente con le esigenze di tutela ambientale e paesaggistica.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Ob_CE_40</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extLst>
                  <a:ext uri="{0D108BD9-81ED-4DB2-BD59-A6C34878D82A}">
                    <a16:rowId xmlns:a16="http://schemas.microsoft.com/office/drawing/2014/main" val="855064866"/>
                  </a:ext>
                </a:extLst>
              </a:tr>
              <a:tr h="263100">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Ob_CE_17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Mantenere e migliorare la biodiversità degli ecosistemi, preservare e conservare gli ecotipi locali.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Ob_CE_35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extLst>
                  <a:ext uri="{0D108BD9-81ED-4DB2-BD59-A6C34878D82A}">
                    <a16:rowId xmlns:a16="http://schemas.microsoft.com/office/drawing/2014/main" val="4252689267"/>
                  </a:ext>
                </a:extLst>
              </a:tr>
              <a:tr h="263100">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Ob_CE_18</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Prevenire l’insorgere di incendi e contenere i danni da essi provocati.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Ob_CE_36</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extLst>
                  <a:ext uri="{0D108BD9-81ED-4DB2-BD59-A6C34878D82A}">
                    <a16:rowId xmlns:a16="http://schemas.microsoft.com/office/drawing/2014/main" val="775208579"/>
                  </a:ext>
                </a:extLst>
              </a:tr>
              <a:tr h="422345">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Ob_CE_19</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Ridurre il consumo energetico, le emissioni inquinanti e gli impatti sul territorio all’interno del contesto di particolare pregio paesistico e ambientale dell’Area marina protetta.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Ob_CE_37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extLst>
                  <a:ext uri="{0D108BD9-81ED-4DB2-BD59-A6C34878D82A}">
                    <a16:rowId xmlns:a16="http://schemas.microsoft.com/office/drawing/2014/main" val="3970765881"/>
                  </a:ext>
                </a:extLst>
              </a:tr>
              <a:tr h="422345">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Ob_CE_20</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la realizzazione di reti e di sistemi di relazione fra le risorse ambientali, economiche, urbane e culturali del territorio.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Ob_CE_39</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DBE5F1"/>
                    </a:solidFill>
                  </a:tcPr>
                </a:tc>
                <a:extLst>
                  <a:ext uri="{0D108BD9-81ED-4DB2-BD59-A6C34878D82A}">
                    <a16:rowId xmlns:a16="http://schemas.microsoft.com/office/drawing/2014/main" val="1988527048"/>
                  </a:ext>
                </a:extLst>
              </a:tr>
              <a:tr h="422345">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Ob_CE_21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Proteggere il suolo e promuovere il riutilizzo dei rifiuti biodegradabili in modo da contribuire al miglioramento ecologico senza compromettere la salute degli uomini, degli animali e delle piante.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Ob_CE_29</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it-IT" sz="800" dirty="0">
                          <a:effectLst/>
                          <a:latin typeface="Arial" panose="020B0604020202020204" pitchFamily="34" charset="0"/>
                          <a:cs typeface="Arial" panose="020B0604020202020204" pitchFamily="34" charset="0"/>
                        </a:rPr>
                        <a:t>Ob_CE_30</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720" marR="45720" anchor="ctr">
                    <a:solidFill>
                      <a:srgbClr val="B8D0EE"/>
                    </a:solidFill>
                  </a:tcPr>
                </a:tc>
                <a:extLst>
                  <a:ext uri="{0D108BD9-81ED-4DB2-BD59-A6C34878D82A}">
                    <a16:rowId xmlns:a16="http://schemas.microsoft.com/office/drawing/2014/main" val="3998949580"/>
                  </a:ext>
                </a:extLst>
              </a:tr>
            </a:tbl>
          </a:graphicData>
        </a:graphic>
      </p:graphicFrame>
      <p:sp>
        <p:nvSpPr>
          <p:cNvPr id="11" name="Rettangolo 10"/>
          <p:cNvSpPr/>
          <p:nvPr/>
        </p:nvSpPr>
        <p:spPr>
          <a:xfrm>
            <a:off x="-3" y="358062"/>
            <a:ext cx="7126943" cy="307777"/>
          </a:xfrm>
          <a:prstGeom prst="rect">
            <a:avLst/>
          </a:prstGeom>
        </p:spPr>
        <p:txBody>
          <a:bodyPr wrap="square">
            <a:spAutoFit/>
          </a:bodyPr>
          <a:lstStyle/>
          <a:p>
            <a:r>
              <a:rPr lang="it-IT" sz="1400" b="1" dirty="0">
                <a:latin typeface="Arial" panose="020B0604020202020204" pitchFamily="34" charset="0"/>
                <a:cs typeface="Arial" panose="020B0604020202020204" pitchFamily="34" charset="0"/>
              </a:rPr>
              <a:t>Gli obiettivi di coerenza esterna aggregati e riformulati</a:t>
            </a:r>
            <a:endParaRPr lang="en-GB" sz="1400" b="1" dirty="0">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1E4AC8D8-DDAE-4C72-A79A-0D73A9F4D3DB}"/>
              </a:ext>
            </a:extLst>
          </p:cNvPr>
          <p:cNvSpPr/>
          <p:nvPr/>
        </p:nvSpPr>
        <p:spPr>
          <a:xfrm>
            <a:off x="0" y="6794500"/>
            <a:ext cx="6286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111896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olo 1">
            <a:extLst>
              <a:ext uri="{FF2B5EF4-FFF2-40B4-BE49-F238E27FC236}">
                <a16:creationId xmlns:a16="http://schemas.microsoft.com/office/drawing/2014/main" id="{89462288-77D2-475B-8DAF-67FA831B2A0B}"/>
              </a:ext>
            </a:extLst>
          </p:cNvPr>
          <p:cNvSpPr>
            <a:spLocks noGrp="1"/>
          </p:cNvSpPr>
          <p:nvPr>
            <p:ph type="title"/>
          </p:nvPr>
        </p:nvSpPr>
        <p:spPr/>
        <p:txBody>
          <a:bodyPr>
            <a:normAutofit/>
          </a:bodyPr>
          <a:lstStyle/>
          <a:p>
            <a:r>
              <a:rPr lang="it-IT" dirty="0"/>
              <a:t>La redazione del Protocollo sperimentale</a:t>
            </a:r>
            <a:endParaRPr lang="en-GB" dirty="0">
              <a:latin typeface="Arial" pitchFamily="34" charset="0"/>
              <a:cs typeface="Arial" pitchFamily="34" charset="0"/>
            </a:endParaRPr>
          </a:p>
        </p:txBody>
      </p:sp>
      <p:sp>
        <p:nvSpPr>
          <p:cNvPr id="25" name="Rettangolo 24"/>
          <p:cNvSpPr/>
          <p:nvPr/>
        </p:nvSpPr>
        <p:spPr>
          <a:xfrm>
            <a:off x="4122126" y="5500076"/>
            <a:ext cx="4140000" cy="427168"/>
          </a:xfrm>
          <a:prstGeom prst="rect">
            <a:avLst/>
          </a:prstGeom>
          <a:solidFill>
            <a:srgbClr val="B8D0EE"/>
          </a:solidFill>
          <a:ln>
            <a:noFill/>
          </a:ln>
        </p:spPr>
        <p:txBody>
          <a:bodyPr wrap="square" anchor="ctr">
            <a:spAutoFit/>
          </a:bodyPr>
          <a:lstStyle/>
          <a:p>
            <a:r>
              <a:rPr lang="it-IT" sz="1088" dirty="0">
                <a:latin typeface="Arial" panose="020B0604020202020204" pitchFamily="34" charset="0"/>
                <a:cs typeface="Arial" panose="020B0604020202020204" pitchFamily="34" charset="0"/>
              </a:rPr>
              <a:t>obiettivi dedotti dalle disposizioni del Protocollo sulla gestione integrata delle zone costiere (GIZC) </a:t>
            </a:r>
          </a:p>
        </p:txBody>
      </p:sp>
      <p:sp>
        <p:nvSpPr>
          <p:cNvPr id="26" name="Rettangolo 25"/>
          <p:cNvSpPr/>
          <p:nvPr/>
        </p:nvSpPr>
        <p:spPr>
          <a:xfrm>
            <a:off x="4122126" y="6175437"/>
            <a:ext cx="4140000" cy="427168"/>
          </a:xfrm>
          <a:prstGeom prst="rect">
            <a:avLst/>
          </a:prstGeom>
          <a:solidFill>
            <a:srgbClr val="B8D0EE"/>
          </a:solidFill>
          <a:ln>
            <a:noFill/>
          </a:ln>
        </p:spPr>
        <p:txBody>
          <a:bodyPr wrap="square" anchor="ctr">
            <a:spAutoFit/>
          </a:bodyPr>
          <a:lstStyle/>
          <a:p>
            <a:r>
              <a:rPr lang="it-IT" sz="1088" dirty="0">
                <a:latin typeface="Arial" panose="020B0604020202020204" pitchFamily="34" charset="0"/>
                <a:cs typeface="Arial" panose="020B0604020202020204" pitchFamily="34" charset="0"/>
              </a:rPr>
              <a:t>obiettivi dedotti dalle disposizioni del Protocollo sugli interventi standardizzati di gestione efficace (ISEA) </a:t>
            </a:r>
          </a:p>
        </p:txBody>
      </p:sp>
      <p:sp>
        <p:nvSpPr>
          <p:cNvPr id="27" name="Rettangolo 26"/>
          <p:cNvSpPr/>
          <p:nvPr/>
        </p:nvSpPr>
        <p:spPr>
          <a:xfrm>
            <a:off x="4125488" y="1488475"/>
            <a:ext cx="4140000" cy="427168"/>
          </a:xfrm>
          <a:prstGeom prst="rect">
            <a:avLst/>
          </a:prstGeom>
          <a:solidFill>
            <a:srgbClr val="B8D0EE"/>
          </a:solidFill>
          <a:ln>
            <a:noFill/>
          </a:ln>
        </p:spPr>
        <p:txBody>
          <a:bodyPr wrap="square" anchor="ctr">
            <a:spAutoFit/>
          </a:bodyPr>
          <a:lstStyle/>
          <a:p>
            <a:r>
              <a:rPr lang="it-IT" sz="1088" dirty="0">
                <a:latin typeface="Arial" panose="020B0604020202020204" pitchFamily="34" charset="0"/>
                <a:cs typeface="Arial" panose="020B0604020202020204" pitchFamily="34" charset="0"/>
              </a:rPr>
              <a:t>obiettivi dedotti Regolamento vigente nell’AMP “Capo Carbonara” </a:t>
            </a:r>
          </a:p>
        </p:txBody>
      </p:sp>
      <p:sp>
        <p:nvSpPr>
          <p:cNvPr id="28" name="Rettangolo 27"/>
          <p:cNvSpPr/>
          <p:nvPr/>
        </p:nvSpPr>
        <p:spPr>
          <a:xfrm>
            <a:off x="4122126" y="2156184"/>
            <a:ext cx="4140000" cy="427168"/>
          </a:xfrm>
          <a:prstGeom prst="rect">
            <a:avLst/>
          </a:prstGeom>
          <a:solidFill>
            <a:srgbClr val="B8D0EE"/>
          </a:solidFill>
          <a:ln>
            <a:noFill/>
          </a:ln>
        </p:spPr>
        <p:txBody>
          <a:bodyPr wrap="square" anchor="ctr">
            <a:spAutoFit/>
          </a:bodyPr>
          <a:lstStyle/>
          <a:p>
            <a:r>
              <a:rPr lang="it-IT" sz="1088" dirty="0">
                <a:latin typeface="Arial" panose="020B0604020202020204" pitchFamily="34" charset="0"/>
                <a:cs typeface="Arial" panose="020B0604020202020204" pitchFamily="34" charset="0"/>
              </a:rPr>
              <a:t>obiettivi dal Piano di gestione del SIC “ITB040020 Isola dei Cavoli, </a:t>
            </a:r>
            <a:r>
              <a:rPr lang="it-IT" sz="1088" dirty="0" err="1">
                <a:latin typeface="Arial" panose="020B0604020202020204" pitchFamily="34" charset="0"/>
                <a:cs typeface="Arial" panose="020B0604020202020204" pitchFamily="34" charset="0"/>
              </a:rPr>
              <a:t>Serpentara</a:t>
            </a:r>
            <a:r>
              <a:rPr lang="it-IT" sz="1088" dirty="0">
                <a:latin typeface="Arial" panose="020B0604020202020204" pitchFamily="34" charset="0"/>
                <a:cs typeface="Arial" panose="020B0604020202020204" pitchFamily="34" charset="0"/>
              </a:rPr>
              <a:t>, Punta </a:t>
            </a:r>
            <a:r>
              <a:rPr lang="it-IT" sz="1088" dirty="0" err="1">
                <a:latin typeface="Arial" panose="020B0604020202020204" pitchFamily="34" charset="0"/>
                <a:cs typeface="Arial" panose="020B0604020202020204" pitchFamily="34" charset="0"/>
              </a:rPr>
              <a:t>Molentis</a:t>
            </a:r>
            <a:r>
              <a:rPr lang="it-IT" sz="1088" dirty="0">
                <a:latin typeface="Arial" panose="020B0604020202020204" pitchFamily="34" charset="0"/>
                <a:cs typeface="Arial" panose="020B0604020202020204" pitchFamily="34" charset="0"/>
              </a:rPr>
              <a:t> e </a:t>
            </a:r>
            <a:r>
              <a:rPr lang="it-IT" sz="1088" dirty="0" err="1">
                <a:latin typeface="Arial" panose="020B0604020202020204" pitchFamily="34" charset="0"/>
                <a:cs typeface="Arial" panose="020B0604020202020204" pitchFamily="34" charset="0"/>
              </a:rPr>
              <a:t>Campulongu</a:t>
            </a:r>
            <a:r>
              <a:rPr lang="it-IT" sz="1088" dirty="0">
                <a:latin typeface="Arial" panose="020B0604020202020204" pitchFamily="34" charset="0"/>
                <a:cs typeface="Arial" panose="020B0604020202020204" pitchFamily="34" charset="0"/>
              </a:rPr>
              <a:t>”</a:t>
            </a:r>
          </a:p>
        </p:txBody>
      </p:sp>
      <p:sp>
        <p:nvSpPr>
          <p:cNvPr id="29" name="Rettangolo 28"/>
          <p:cNvSpPr/>
          <p:nvPr/>
        </p:nvSpPr>
        <p:spPr>
          <a:xfrm>
            <a:off x="4122126" y="2820149"/>
            <a:ext cx="4140000" cy="427168"/>
          </a:xfrm>
          <a:prstGeom prst="rect">
            <a:avLst/>
          </a:prstGeom>
          <a:solidFill>
            <a:srgbClr val="B8D0EE"/>
          </a:solidFill>
          <a:ln>
            <a:noFill/>
          </a:ln>
        </p:spPr>
        <p:txBody>
          <a:bodyPr wrap="square" anchor="ctr">
            <a:spAutoFit/>
          </a:bodyPr>
          <a:lstStyle/>
          <a:p>
            <a:r>
              <a:rPr lang="it-IT" sz="1088" dirty="0">
                <a:latin typeface="Arial" panose="020B0604020202020204" pitchFamily="34" charset="0"/>
                <a:cs typeface="Arial" panose="020B0604020202020204" pitchFamily="34" charset="0"/>
              </a:rPr>
              <a:t>obiettivi dal Piano di gestione del SIC “ITB040021 Costa di Cagliari”</a:t>
            </a:r>
          </a:p>
        </p:txBody>
      </p:sp>
      <p:sp>
        <p:nvSpPr>
          <p:cNvPr id="30" name="Rettangolo 29"/>
          <p:cNvSpPr>
            <a:spLocks/>
          </p:cNvSpPr>
          <p:nvPr/>
        </p:nvSpPr>
        <p:spPr>
          <a:xfrm>
            <a:off x="4122126" y="4157994"/>
            <a:ext cx="4140000" cy="427168"/>
          </a:xfrm>
          <a:prstGeom prst="rect">
            <a:avLst/>
          </a:prstGeom>
          <a:solidFill>
            <a:srgbClr val="B8D0EE"/>
          </a:solidFill>
          <a:ln>
            <a:noFill/>
          </a:ln>
        </p:spPr>
        <p:txBody>
          <a:bodyPr wrap="square" anchor="ctr">
            <a:spAutoFit/>
          </a:bodyPr>
          <a:lstStyle/>
          <a:p>
            <a:r>
              <a:rPr lang="it-IT" sz="1088" dirty="0">
                <a:latin typeface="Arial" panose="020B0604020202020204" pitchFamily="34" charset="0"/>
                <a:cs typeface="Arial" panose="020B0604020202020204" pitchFamily="34" charset="0"/>
              </a:rPr>
              <a:t>obiettivi dal Piano di gestione della ZPS “ITB043027 Isola dei Cavoli”</a:t>
            </a:r>
          </a:p>
        </p:txBody>
      </p:sp>
      <p:sp>
        <p:nvSpPr>
          <p:cNvPr id="31" name="Rettangolo 30"/>
          <p:cNvSpPr>
            <a:spLocks/>
          </p:cNvSpPr>
          <p:nvPr/>
        </p:nvSpPr>
        <p:spPr>
          <a:xfrm>
            <a:off x="4122126" y="4829035"/>
            <a:ext cx="4140000" cy="427168"/>
          </a:xfrm>
          <a:prstGeom prst="rect">
            <a:avLst/>
          </a:prstGeom>
          <a:solidFill>
            <a:srgbClr val="B8D0EE"/>
          </a:solidFill>
          <a:ln>
            <a:noFill/>
          </a:ln>
        </p:spPr>
        <p:txBody>
          <a:bodyPr wrap="square" anchor="ctr">
            <a:spAutoFit/>
          </a:bodyPr>
          <a:lstStyle/>
          <a:p>
            <a:r>
              <a:rPr lang="it-IT" sz="1088" dirty="0">
                <a:latin typeface="Arial" panose="020B0604020202020204" pitchFamily="34" charset="0"/>
                <a:cs typeface="Arial" panose="020B0604020202020204" pitchFamily="34" charset="0"/>
              </a:rPr>
              <a:t>obiettivi dal Piano di gestione della ZPS “ITB043028 Capo Carbonara e Stagno di </a:t>
            </a:r>
            <a:r>
              <a:rPr lang="it-IT" sz="1088" dirty="0" err="1">
                <a:latin typeface="Arial" panose="020B0604020202020204" pitchFamily="34" charset="0"/>
                <a:cs typeface="Arial" panose="020B0604020202020204" pitchFamily="34" charset="0"/>
              </a:rPr>
              <a:t>Notteri</a:t>
            </a:r>
            <a:r>
              <a:rPr lang="it-IT" sz="1088" dirty="0">
                <a:latin typeface="Arial" panose="020B0604020202020204" pitchFamily="34" charset="0"/>
                <a:cs typeface="Arial" panose="020B0604020202020204" pitchFamily="34" charset="0"/>
              </a:rPr>
              <a:t> – Punta </a:t>
            </a:r>
            <a:r>
              <a:rPr lang="it-IT" sz="1088" dirty="0" err="1">
                <a:latin typeface="Arial" panose="020B0604020202020204" pitchFamily="34" charset="0"/>
                <a:cs typeface="Arial" panose="020B0604020202020204" pitchFamily="34" charset="0"/>
              </a:rPr>
              <a:t>Molentis</a:t>
            </a:r>
            <a:r>
              <a:rPr lang="it-IT" sz="1088" dirty="0">
                <a:latin typeface="Arial" panose="020B0604020202020204" pitchFamily="34" charset="0"/>
                <a:cs typeface="Arial" panose="020B0604020202020204" pitchFamily="34" charset="0"/>
              </a:rPr>
              <a:t>”</a:t>
            </a:r>
          </a:p>
        </p:txBody>
      </p:sp>
      <p:sp>
        <p:nvSpPr>
          <p:cNvPr id="32" name="Rettangolo 31"/>
          <p:cNvSpPr>
            <a:spLocks/>
          </p:cNvSpPr>
          <p:nvPr/>
        </p:nvSpPr>
        <p:spPr>
          <a:xfrm>
            <a:off x="4122126" y="3484765"/>
            <a:ext cx="4140000" cy="427168"/>
          </a:xfrm>
          <a:prstGeom prst="rect">
            <a:avLst/>
          </a:prstGeom>
          <a:solidFill>
            <a:srgbClr val="B8D0EE"/>
          </a:solidFill>
          <a:ln>
            <a:noFill/>
          </a:ln>
        </p:spPr>
        <p:txBody>
          <a:bodyPr wrap="square" anchor="ctr">
            <a:spAutoFit/>
          </a:bodyPr>
          <a:lstStyle/>
          <a:p>
            <a:r>
              <a:rPr lang="it-IT" sz="1088" dirty="0">
                <a:latin typeface="Arial" panose="020B0604020202020204" pitchFamily="34" charset="0"/>
                <a:cs typeface="Arial" panose="020B0604020202020204" pitchFamily="34" charset="0"/>
              </a:rPr>
              <a:t>obiettivi dal Piano di gestione della ZPS “ITB043026 Isola </a:t>
            </a:r>
            <a:r>
              <a:rPr lang="it-IT" sz="1088" dirty="0" err="1">
                <a:latin typeface="Arial" panose="020B0604020202020204" pitchFamily="34" charset="0"/>
                <a:cs typeface="Arial" panose="020B0604020202020204" pitchFamily="34" charset="0"/>
              </a:rPr>
              <a:t>Serpentara</a:t>
            </a:r>
            <a:r>
              <a:rPr lang="it-IT" sz="1088" dirty="0">
                <a:latin typeface="Arial" panose="020B0604020202020204" pitchFamily="34" charset="0"/>
                <a:cs typeface="Arial" panose="020B0604020202020204" pitchFamily="34" charset="0"/>
              </a:rPr>
              <a:t>”</a:t>
            </a:r>
          </a:p>
        </p:txBody>
      </p:sp>
      <p:sp>
        <p:nvSpPr>
          <p:cNvPr id="33" name="Rettangolo 32"/>
          <p:cNvSpPr/>
          <p:nvPr/>
        </p:nvSpPr>
        <p:spPr>
          <a:xfrm>
            <a:off x="1432211" y="3428349"/>
            <a:ext cx="1794397" cy="540000"/>
          </a:xfrm>
          <a:prstGeom prst="rect">
            <a:avLst/>
          </a:prstGeom>
          <a:solidFill>
            <a:srgbClr val="73A2DB"/>
          </a:solidFill>
          <a:ln>
            <a:noFill/>
          </a:ln>
        </p:spPr>
        <p:style>
          <a:lnRef idx="2">
            <a:schemeClr val="accent1">
              <a:shade val="50000"/>
            </a:schemeClr>
          </a:lnRef>
          <a:fillRef idx="1">
            <a:schemeClr val="accent1"/>
          </a:fillRef>
          <a:effectRef idx="0">
            <a:schemeClr val="accent1"/>
          </a:effectRef>
          <a:fontRef idx="minor">
            <a:schemeClr val="lt1"/>
          </a:fontRef>
        </p:style>
        <p:txBody>
          <a:bodyPr lIns="94596" tIns="47298" rIns="94596" bIns="47298" rtlCol="0" anchor="ctr"/>
          <a:lstStyle/>
          <a:p>
            <a:pPr algn="ctr"/>
            <a:r>
              <a:rPr lang="it-IT" sz="1270" b="1" dirty="0">
                <a:solidFill>
                  <a:schemeClr val="tx1">
                    <a:lumMod val="95000"/>
                    <a:lumOff val="5000"/>
                  </a:schemeClr>
                </a:solidFill>
                <a:latin typeface="Arial" panose="020B0604020202020204" pitchFamily="34" charset="0"/>
                <a:cs typeface="Arial" panose="020B0604020202020204" pitchFamily="34" charset="0"/>
              </a:rPr>
              <a:t>Obiettivi del Regolamento</a:t>
            </a:r>
          </a:p>
        </p:txBody>
      </p:sp>
      <p:sp>
        <p:nvSpPr>
          <p:cNvPr id="24" name="Rettangolo 23"/>
          <p:cNvSpPr/>
          <p:nvPr/>
        </p:nvSpPr>
        <p:spPr>
          <a:xfrm>
            <a:off x="-3" y="358062"/>
            <a:ext cx="7126943" cy="307777"/>
          </a:xfrm>
          <a:prstGeom prst="rect">
            <a:avLst/>
          </a:prstGeom>
        </p:spPr>
        <p:txBody>
          <a:bodyPr wrap="square">
            <a:spAutoFit/>
          </a:bodyPr>
          <a:lstStyle/>
          <a:p>
            <a:r>
              <a:rPr lang="it-IT" sz="1400" b="1" dirty="0">
                <a:latin typeface="Arial" panose="020B0604020202020204" pitchFamily="34" charset="0"/>
                <a:cs typeface="Arial" panose="020B0604020202020204" pitchFamily="34" charset="0"/>
              </a:rPr>
              <a:t>Gli obiettivi del Regolamento</a:t>
            </a:r>
            <a:endParaRPr lang="en-GB" sz="1400" b="1" dirty="0">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E4E23BE1-8C4B-470C-9E18-01D04284CC39}"/>
              </a:ext>
            </a:extLst>
          </p:cNvPr>
          <p:cNvSpPr/>
          <p:nvPr/>
        </p:nvSpPr>
        <p:spPr>
          <a:xfrm>
            <a:off x="0" y="6794500"/>
            <a:ext cx="6477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2" name="Connettore a gomito 21">
            <a:extLst>
              <a:ext uri="{FF2B5EF4-FFF2-40B4-BE49-F238E27FC236}">
                <a16:creationId xmlns:a16="http://schemas.microsoft.com/office/drawing/2014/main" id="{5F0DDDB1-C6F2-4E96-B976-D6F2FC46AD7F}"/>
              </a:ext>
            </a:extLst>
          </p:cNvPr>
          <p:cNvCxnSpPr>
            <a:cxnSpLocks/>
            <a:stCxn id="33" idx="3"/>
            <a:endCxn id="27" idx="1"/>
          </p:cNvCxnSpPr>
          <p:nvPr/>
        </p:nvCxnSpPr>
        <p:spPr>
          <a:xfrm flipV="1">
            <a:off x="3226608" y="1702059"/>
            <a:ext cx="898880" cy="1996290"/>
          </a:xfrm>
          <a:prstGeom prst="bentConnector3">
            <a:avLst>
              <a:gd name="adj1" fmla="val 50000"/>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3" name="Connettore a gomito 22">
            <a:extLst>
              <a:ext uri="{FF2B5EF4-FFF2-40B4-BE49-F238E27FC236}">
                <a16:creationId xmlns:a16="http://schemas.microsoft.com/office/drawing/2014/main" id="{78C9A928-B7CC-4FAA-8FBF-4C9B64F9B125}"/>
              </a:ext>
            </a:extLst>
          </p:cNvPr>
          <p:cNvCxnSpPr>
            <a:cxnSpLocks/>
            <a:stCxn id="33" idx="3"/>
            <a:endCxn id="28" idx="1"/>
          </p:cNvCxnSpPr>
          <p:nvPr/>
        </p:nvCxnSpPr>
        <p:spPr>
          <a:xfrm flipV="1">
            <a:off x="3226608" y="2369768"/>
            <a:ext cx="895518" cy="1328581"/>
          </a:xfrm>
          <a:prstGeom prst="bentConnector3">
            <a:avLst>
              <a:gd name="adj1" fmla="val 50000"/>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34" name="Connettore a gomito 33">
            <a:extLst>
              <a:ext uri="{FF2B5EF4-FFF2-40B4-BE49-F238E27FC236}">
                <a16:creationId xmlns:a16="http://schemas.microsoft.com/office/drawing/2014/main" id="{DC17506C-F0BF-40AC-A9BC-1A65E6FAAC26}"/>
              </a:ext>
            </a:extLst>
          </p:cNvPr>
          <p:cNvCxnSpPr>
            <a:cxnSpLocks/>
            <a:stCxn id="33" idx="3"/>
            <a:endCxn id="29" idx="1"/>
          </p:cNvCxnSpPr>
          <p:nvPr/>
        </p:nvCxnSpPr>
        <p:spPr>
          <a:xfrm flipV="1">
            <a:off x="3226608" y="3033733"/>
            <a:ext cx="895518" cy="664616"/>
          </a:xfrm>
          <a:prstGeom prst="bentConnector3">
            <a:avLst>
              <a:gd name="adj1" fmla="val 50000"/>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35" name="Connettore a gomito 34">
            <a:extLst>
              <a:ext uri="{FF2B5EF4-FFF2-40B4-BE49-F238E27FC236}">
                <a16:creationId xmlns:a16="http://schemas.microsoft.com/office/drawing/2014/main" id="{59912F42-CE1F-43BD-B6A1-8675BA4E7ACE}"/>
              </a:ext>
            </a:extLst>
          </p:cNvPr>
          <p:cNvCxnSpPr>
            <a:cxnSpLocks/>
            <a:stCxn id="33" idx="3"/>
            <a:endCxn id="32" idx="1"/>
          </p:cNvCxnSpPr>
          <p:nvPr/>
        </p:nvCxnSpPr>
        <p:spPr>
          <a:xfrm>
            <a:off x="3226608" y="3698349"/>
            <a:ext cx="895518" cy="12700"/>
          </a:xfrm>
          <a:prstGeom prst="bentConnector3">
            <a:avLst>
              <a:gd name="adj1" fmla="val 50000"/>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36" name="Connettore a gomito 35">
            <a:extLst>
              <a:ext uri="{FF2B5EF4-FFF2-40B4-BE49-F238E27FC236}">
                <a16:creationId xmlns:a16="http://schemas.microsoft.com/office/drawing/2014/main" id="{DAE4B1F8-5CFD-49D6-A8FF-3C2305751637}"/>
              </a:ext>
            </a:extLst>
          </p:cNvPr>
          <p:cNvCxnSpPr>
            <a:cxnSpLocks/>
            <a:stCxn id="33" idx="3"/>
            <a:endCxn id="30" idx="1"/>
          </p:cNvCxnSpPr>
          <p:nvPr/>
        </p:nvCxnSpPr>
        <p:spPr>
          <a:xfrm>
            <a:off x="3226608" y="3698349"/>
            <a:ext cx="895518" cy="673229"/>
          </a:xfrm>
          <a:prstGeom prst="bentConnector3">
            <a:avLst>
              <a:gd name="adj1" fmla="val 50000"/>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37" name="Connettore a gomito 36">
            <a:extLst>
              <a:ext uri="{FF2B5EF4-FFF2-40B4-BE49-F238E27FC236}">
                <a16:creationId xmlns:a16="http://schemas.microsoft.com/office/drawing/2014/main" id="{099E77A0-B052-470E-B1E2-7A438592D3DC}"/>
              </a:ext>
            </a:extLst>
          </p:cNvPr>
          <p:cNvCxnSpPr>
            <a:cxnSpLocks/>
            <a:stCxn id="33" idx="3"/>
            <a:endCxn id="31" idx="1"/>
          </p:cNvCxnSpPr>
          <p:nvPr/>
        </p:nvCxnSpPr>
        <p:spPr>
          <a:xfrm>
            <a:off x="3226608" y="3698349"/>
            <a:ext cx="895518" cy="1344270"/>
          </a:xfrm>
          <a:prstGeom prst="bentConnector3">
            <a:avLst>
              <a:gd name="adj1" fmla="val 50000"/>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38" name="Connettore a gomito 37">
            <a:extLst>
              <a:ext uri="{FF2B5EF4-FFF2-40B4-BE49-F238E27FC236}">
                <a16:creationId xmlns:a16="http://schemas.microsoft.com/office/drawing/2014/main" id="{A6C8FA87-68D6-42E8-8946-73E608F8D9EE}"/>
              </a:ext>
            </a:extLst>
          </p:cNvPr>
          <p:cNvCxnSpPr>
            <a:cxnSpLocks/>
            <a:stCxn id="33" idx="3"/>
            <a:endCxn id="25" idx="1"/>
          </p:cNvCxnSpPr>
          <p:nvPr/>
        </p:nvCxnSpPr>
        <p:spPr>
          <a:xfrm>
            <a:off x="3226608" y="3698349"/>
            <a:ext cx="895518" cy="2015311"/>
          </a:xfrm>
          <a:prstGeom prst="bentConnector3">
            <a:avLst>
              <a:gd name="adj1" fmla="val 50000"/>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39" name="Connettore a gomito 38">
            <a:extLst>
              <a:ext uri="{FF2B5EF4-FFF2-40B4-BE49-F238E27FC236}">
                <a16:creationId xmlns:a16="http://schemas.microsoft.com/office/drawing/2014/main" id="{2D226851-4A40-48E6-8E9C-B2F2444B0201}"/>
              </a:ext>
            </a:extLst>
          </p:cNvPr>
          <p:cNvCxnSpPr>
            <a:cxnSpLocks/>
            <a:stCxn id="33" idx="3"/>
            <a:endCxn id="26" idx="1"/>
          </p:cNvCxnSpPr>
          <p:nvPr/>
        </p:nvCxnSpPr>
        <p:spPr>
          <a:xfrm>
            <a:off x="3226608" y="3698349"/>
            <a:ext cx="895518" cy="2690672"/>
          </a:xfrm>
          <a:prstGeom prst="bentConnector3">
            <a:avLst>
              <a:gd name="adj1" fmla="val 50000"/>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0051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500"/>
                                        <p:tgtEl>
                                          <p:spTgt spid="3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500"/>
                                        <p:tgtEl>
                                          <p:spTgt spid="3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500"/>
                                        <p:tgtEl>
                                          <p:spTgt spid="3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31" grpId="0" animBg="1"/>
      <p:bldP spid="32" grpId="0" animBg="1"/>
      <p:bldP spid="3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la 3"/>
          <p:cNvGraphicFramePr>
            <a:graphicFrameLocks noGrp="1"/>
          </p:cNvGraphicFramePr>
          <p:nvPr>
            <p:extLst>
              <p:ext uri="{D42A27DB-BD31-4B8C-83A1-F6EECF244321}">
                <p14:modId xmlns:p14="http://schemas.microsoft.com/office/powerpoint/2010/main" val="1620139155"/>
              </p:ext>
            </p:extLst>
          </p:nvPr>
        </p:nvGraphicFramePr>
        <p:xfrm>
          <a:off x="637902" y="1038941"/>
          <a:ext cx="8630194" cy="5362768"/>
        </p:xfrm>
        <a:graphic>
          <a:graphicData uri="http://schemas.openxmlformats.org/drawingml/2006/table">
            <a:tbl>
              <a:tblPr firstRow="1" firstCol="1" bandRow="1">
                <a:tableStyleId>{5940675A-B579-460E-94D1-54222C63F5DA}</a:tableStyleId>
              </a:tblPr>
              <a:tblGrid>
                <a:gridCol w="1267355">
                  <a:extLst>
                    <a:ext uri="{9D8B030D-6E8A-4147-A177-3AD203B41FA5}">
                      <a16:colId xmlns:a16="http://schemas.microsoft.com/office/drawing/2014/main" val="2278597948"/>
                    </a:ext>
                  </a:extLst>
                </a:gridCol>
                <a:gridCol w="7362839">
                  <a:extLst>
                    <a:ext uri="{9D8B030D-6E8A-4147-A177-3AD203B41FA5}">
                      <a16:colId xmlns:a16="http://schemas.microsoft.com/office/drawing/2014/main" val="2622825816"/>
                    </a:ext>
                  </a:extLst>
                </a:gridCol>
              </a:tblGrid>
              <a:tr h="291604">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Codice</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73A2DB"/>
                    </a:solidFill>
                  </a:tcPr>
                </a:tc>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Obiettivo</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73A2DB"/>
                    </a:solidFill>
                  </a:tcPr>
                </a:tc>
                <a:extLst>
                  <a:ext uri="{0D108BD9-81ED-4DB2-BD59-A6C34878D82A}">
                    <a16:rowId xmlns:a16="http://schemas.microsoft.com/office/drawing/2014/main" val="2265963375"/>
                  </a:ext>
                </a:extLst>
              </a:tr>
              <a:tr h="291604">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Salvaguardare e potenziare la biodiversità dell’ecosistema marino-costiero.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extLst>
                  <a:ext uri="{0D108BD9-81ED-4DB2-BD59-A6C34878D82A}">
                    <a16:rowId xmlns:a16="http://schemas.microsoft.com/office/drawing/2014/main" val="710905024"/>
                  </a:ext>
                </a:extLst>
              </a:tr>
              <a:tr h="291604">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Salvaguardare le funzioni ambientali della Posidonia oceanica spiaggiata.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extLst>
                  <a:ext uri="{0D108BD9-81ED-4DB2-BD59-A6C34878D82A}">
                    <a16:rowId xmlns:a16="http://schemas.microsoft.com/office/drawing/2014/main" val="4073797052"/>
                  </a:ext>
                </a:extLst>
              </a:tr>
              <a:tr h="291604">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Salvaguardare le caratteristiche biochimiche delle acque.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extLst>
                  <a:ext uri="{0D108BD9-81ED-4DB2-BD59-A6C34878D82A}">
                    <a16:rowId xmlns:a16="http://schemas.microsoft.com/office/drawing/2014/main" val="1588720021"/>
                  </a:ext>
                </a:extLst>
              </a:tr>
              <a:tr h="291604">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Definire una disciplina per le aree del demanio marittimo in coerenza con quanto disposto dai Piani di utilizzo dei litorali dei Comuni consorziati.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extLst>
                  <a:ext uri="{0D108BD9-81ED-4DB2-BD59-A6C34878D82A}">
                    <a16:rowId xmlns:a16="http://schemas.microsoft.com/office/drawing/2014/main" val="128131382"/>
                  </a:ext>
                </a:extLst>
              </a:tr>
              <a:tr h="291604">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Consentire la balneazione, ove possibile, nel rispetto delle prescrizioni in vigore per ciascuna zona.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extLst>
                  <a:ext uri="{0D108BD9-81ED-4DB2-BD59-A6C34878D82A}">
                    <a16:rowId xmlns:a16="http://schemas.microsoft.com/office/drawing/2014/main" val="2053922073"/>
                  </a:ext>
                </a:extLst>
              </a:tr>
              <a:tr h="37874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Ob_Reg_vig_6</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Consentire le immersioni subacquee e in apnea, ove possibile, nel rispetto delle prescrizioni in vigore per ciascuna zona e al relativo codice di condotta.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extLst>
                  <a:ext uri="{0D108BD9-81ED-4DB2-BD59-A6C34878D82A}">
                    <a16:rowId xmlns:a16="http://schemas.microsoft.com/office/drawing/2014/main" val="3606377173"/>
                  </a:ext>
                </a:extLst>
              </a:tr>
              <a:tr h="37874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Consentire le visite guidate subacquee e la didattica subacquea, ove possibile, nel rispetto delle prescrizioni in vigore per ciascuna zona e al relativo codice di condotta.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extLst>
                  <a:ext uri="{0D108BD9-81ED-4DB2-BD59-A6C34878D82A}">
                    <a16:rowId xmlns:a16="http://schemas.microsoft.com/office/drawing/2014/main" val="3003242522"/>
                  </a:ext>
                </a:extLst>
              </a:tr>
              <a:tr h="37874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Ob_Reg_vig_8</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Consentire il trasporto passeggeri e le visite guidate, ove possibile, nel rispetto delle prescrizioni in vigore per ciascuna zona e al relativo codice di condotta.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extLst>
                  <a:ext uri="{0D108BD9-81ED-4DB2-BD59-A6C34878D82A}">
                    <a16:rowId xmlns:a16="http://schemas.microsoft.com/office/drawing/2014/main" val="4262948983"/>
                  </a:ext>
                </a:extLst>
              </a:tr>
              <a:tr h="291604">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Ob_Reg_vig_9</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Consentire le attività di </a:t>
                      </a:r>
                      <a:r>
                        <a:rPr lang="it-IT" sz="800" dirty="0" err="1">
                          <a:effectLst/>
                          <a:latin typeface="Arial" panose="020B0604020202020204" pitchFamily="34" charset="0"/>
                          <a:cs typeface="Arial" panose="020B0604020202020204" pitchFamily="34" charset="0"/>
                        </a:rPr>
                        <a:t>whale-watching</a:t>
                      </a:r>
                      <a:r>
                        <a:rPr lang="it-IT" sz="800" dirty="0">
                          <a:effectLst/>
                          <a:latin typeface="Arial" panose="020B0604020202020204" pitchFamily="34" charset="0"/>
                          <a:cs typeface="Arial" panose="020B0604020202020204" pitchFamily="34" charset="0"/>
                        </a:rPr>
                        <a:t>, ove possibile, nel rispetto delle prescrizioni in vigore per ciascuna zona e al relativo codice di condotta.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extLst>
                  <a:ext uri="{0D108BD9-81ED-4DB2-BD59-A6C34878D82A}">
                    <a16:rowId xmlns:a16="http://schemas.microsoft.com/office/drawing/2014/main" val="3423733564"/>
                  </a:ext>
                </a:extLst>
              </a:tr>
              <a:tr h="291604">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Ob_Reg_vig_10</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Consentire le attività di </a:t>
                      </a:r>
                      <a:r>
                        <a:rPr lang="it-IT" sz="800" dirty="0" err="1">
                          <a:effectLst/>
                          <a:latin typeface="Arial" panose="020B0604020202020204" pitchFamily="34" charset="0"/>
                          <a:cs typeface="Arial" panose="020B0604020202020204" pitchFamily="34" charset="0"/>
                        </a:rPr>
                        <a:t>seawatching</a:t>
                      </a:r>
                      <a:r>
                        <a:rPr lang="it-IT" sz="800" dirty="0">
                          <a:effectLst/>
                          <a:latin typeface="Arial" panose="020B0604020202020204" pitchFamily="34" charset="0"/>
                          <a:cs typeface="Arial" panose="020B0604020202020204" pitchFamily="34" charset="0"/>
                        </a:rPr>
                        <a:t>, ove possibile, nel rispetto delle prescrizioni in vigore per ciascuna zona e al relativo codice di condotta.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extLst>
                  <a:ext uri="{0D108BD9-81ED-4DB2-BD59-A6C34878D82A}">
                    <a16:rowId xmlns:a16="http://schemas.microsoft.com/office/drawing/2014/main" val="3895987608"/>
                  </a:ext>
                </a:extLst>
              </a:tr>
              <a:tr h="37874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Ob_Reg_vig_11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Consentire la navigazione da diporto, l’ormeggio e l’ancoraggio, ove possibile, nel rispetto delle prescrizioni in vigore per ciascuna zona e al relativo codice di condotta.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extLst>
                  <a:ext uri="{0D108BD9-81ED-4DB2-BD59-A6C34878D82A}">
                    <a16:rowId xmlns:a16="http://schemas.microsoft.com/office/drawing/2014/main" val="1187616938"/>
                  </a:ext>
                </a:extLst>
              </a:tr>
              <a:tr h="37874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Ob_Reg_vig_12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Organizzare, in maniera efficace, di concerto con la RAS, i Comuni consorziati e la Capitaneria di porto, i campi ormeggio, i pontili galleggianti e simili per il diporto, in funzione delle esigenze di tutela dei fondali dell’AMP.</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extLst>
                  <a:ext uri="{0D108BD9-81ED-4DB2-BD59-A6C34878D82A}">
                    <a16:rowId xmlns:a16="http://schemas.microsoft.com/office/drawing/2014/main" val="3528228798"/>
                  </a:ext>
                </a:extLst>
              </a:tr>
              <a:tr h="37874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Ob_Reg_vig_13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Organizzare, in maniera efficace, le attività di pesca professionale, ove possibile, nel rispetto delle prescrizioni in vigore per ciascuna zona e al relativo codice di condotta. </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extLst>
                  <a:ext uri="{0D108BD9-81ED-4DB2-BD59-A6C34878D82A}">
                    <a16:rowId xmlns:a16="http://schemas.microsoft.com/office/drawing/2014/main" val="1812878926"/>
                  </a:ext>
                </a:extLst>
              </a:tr>
              <a:tr h="37874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Ob_Reg_vig_14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Organizzare, in maniera efficace, le attività di pesca sportiva e ricreativa, ove possibile, nel rispetto delle prescrizioni in vigore per ciascuna zona e al relativo codice di condotta.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extLst>
                  <a:ext uri="{0D108BD9-81ED-4DB2-BD59-A6C34878D82A}">
                    <a16:rowId xmlns:a16="http://schemas.microsoft.com/office/drawing/2014/main" val="1478944817"/>
                  </a:ext>
                </a:extLst>
              </a:tr>
              <a:tr h="37874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Ob_Reg_vig_15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Organizzare, in maniera efficace, le attività di pescaturismo e </a:t>
                      </a:r>
                      <a:r>
                        <a:rPr lang="it-IT" sz="800" dirty="0" err="1">
                          <a:effectLst/>
                          <a:latin typeface="Arial" panose="020B0604020202020204" pitchFamily="34" charset="0"/>
                          <a:cs typeface="Arial" panose="020B0604020202020204" pitchFamily="34" charset="0"/>
                        </a:rPr>
                        <a:t>ittiturismo</a:t>
                      </a:r>
                      <a:r>
                        <a:rPr lang="it-IT" sz="800" dirty="0">
                          <a:effectLst/>
                          <a:latin typeface="Arial" panose="020B0604020202020204" pitchFamily="34" charset="0"/>
                          <a:cs typeface="Arial" panose="020B0604020202020204" pitchFamily="34" charset="0"/>
                        </a:rPr>
                        <a:t>, ove possibile, nel rispetto delle prescrizioni in vigore per ciascuna zona e al relativo codice di condotta. </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extLst>
                  <a:ext uri="{0D108BD9-81ED-4DB2-BD59-A6C34878D82A}">
                    <a16:rowId xmlns:a16="http://schemas.microsoft.com/office/drawing/2014/main" val="3588899471"/>
                  </a:ext>
                </a:extLst>
              </a:tr>
            </a:tbl>
          </a:graphicData>
        </a:graphic>
      </p:graphicFrame>
      <p:sp>
        <p:nvSpPr>
          <p:cNvPr id="6" name="Titolo 1">
            <a:extLst>
              <a:ext uri="{FF2B5EF4-FFF2-40B4-BE49-F238E27FC236}">
                <a16:creationId xmlns:a16="http://schemas.microsoft.com/office/drawing/2014/main" id="{89462288-77D2-475B-8DAF-67FA831B2A0B}"/>
              </a:ext>
            </a:extLst>
          </p:cNvPr>
          <p:cNvSpPr>
            <a:spLocks noGrp="1"/>
          </p:cNvSpPr>
          <p:nvPr>
            <p:ph type="title"/>
          </p:nvPr>
        </p:nvSpPr>
        <p:spPr/>
        <p:txBody>
          <a:bodyPr>
            <a:normAutofit/>
          </a:bodyPr>
          <a:lstStyle/>
          <a:p>
            <a:r>
              <a:rPr lang="it-IT" dirty="0"/>
              <a:t>La redazione del Protocollo sperimentale</a:t>
            </a:r>
            <a:endParaRPr lang="en-GB" dirty="0">
              <a:latin typeface="Arial" pitchFamily="34" charset="0"/>
              <a:cs typeface="Arial" pitchFamily="34" charset="0"/>
            </a:endParaRPr>
          </a:p>
        </p:txBody>
      </p:sp>
      <p:sp>
        <p:nvSpPr>
          <p:cNvPr id="2" name="CasellaDiTesto 1"/>
          <p:cNvSpPr txBox="1"/>
          <p:nvPr/>
        </p:nvSpPr>
        <p:spPr>
          <a:xfrm>
            <a:off x="0" y="358062"/>
            <a:ext cx="8277013" cy="523220"/>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Gli obiettivi derivanti dall’analisi degli strumenti vigenti nell’AMP: il Regolamento di esecuzione e organizzazione dell’AMP</a:t>
            </a:r>
            <a:r>
              <a:rPr lang="it-IT" sz="1400" dirty="0">
                <a:latin typeface="Arial" panose="020B0604020202020204" pitchFamily="34" charset="0"/>
                <a:cs typeface="Arial" panose="020B0604020202020204" pitchFamily="34" charset="0"/>
              </a:rPr>
              <a:t> </a:t>
            </a:r>
            <a:endParaRPr lang="en-GB" sz="1400" dirty="0">
              <a:latin typeface="Arial" panose="020B0604020202020204" pitchFamily="34" charset="0"/>
              <a:cs typeface="Arial" panose="020B0604020202020204" pitchFamily="34" charset="0"/>
            </a:endParaRPr>
          </a:p>
        </p:txBody>
      </p:sp>
      <p:sp>
        <p:nvSpPr>
          <p:cNvPr id="3" name="ProgressBar">
            <a:extLst>
              <a:ext uri="{FF2B5EF4-FFF2-40B4-BE49-F238E27FC236}">
                <a16:creationId xmlns:a16="http://schemas.microsoft.com/office/drawing/2014/main" id="{956C14F5-9B73-46EB-B663-085311D8D61E}"/>
              </a:ext>
            </a:extLst>
          </p:cNvPr>
          <p:cNvSpPr/>
          <p:nvPr/>
        </p:nvSpPr>
        <p:spPr>
          <a:xfrm>
            <a:off x="0" y="6794500"/>
            <a:ext cx="6667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3299944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1">
            <a:extLst>
              <a:ext uri="{FF2B5EF4-FFF2-40B4-BE49-F238E27FC236}">
                <a16:creationId xmlns:a16="http://schemas.microsoft.com/office/drawing/2014/main" id="{89462288-77D2-475B-8DAF-67FA831B2A0B}"/>
              </a:ext>
            </a:extLst>
          </p:cNvPr>
          <p:cNvSpPr>
            <a:spLocks noGrp="1"/>
          </p:cNvSpPr>
          <p:nvPr>
            <p:ph type="title"/>
          </p:nvPr>
        </p:nvSpPr>
        <p:spPr/>
        <p:txBody>
          <a:bodyPr>
            <a:normAutofit/>
          </a:bodyPr>
          <a:lstStyle/>
          <a:p>
            <a:r>
              <a:rPr lang="it-IT" dirty="0"/>
              <a:t>La redazione del Protocollo sperimentale</a:t>
            </a:r>
            <a:endParaRPr lang="en-GB" dirty="0">
              <a:latin typeface="Arial" pitchFamily="34" charset="0"/>
              <a:cs typeface="Arial" pitchFamily="34" charset="0"/>
            </a:endParaRPr>
          </a:p>
        </p:txBody>
      </p:sp>
      <p:graphicFrame>
        <p:nvGraphicFramePr>
          <p:cNvPr id="8" name="Tabella 7"/>
          <p:cNvGraphicFramePr>
            <a:graphicFrameLocks noGrp="1"/>
          </p:cNvGraphicFramePr>
          <p:nvPr>
            <p:extLst>
              <p:ext uri="{D42A27DB-BD31-4B8C-83A1-F6EECF244321}">
                <p14:modId xmlns:p14="http://schemas.microsoft.com/office/powerpoint/2010/main" val="943692485"/>
              </p:ext>
            </p:extLst>
          </p:nvPr>
        </p:nvGraphicFramePr>
        <p:xfrm>
          <a:off x="635726" y="977082"/>
          <a:ext cx="8656320" cy="5217024"/>
        </p:xfrm>
        <a:graphic>
          <a:graphicData uri="http://schemas.openxmlformats.org/drawingml/2006/table">
            <a:tbl>
              <a:tblPr firstRow="1" firstCol="1" bandRow="1">
                <a:tableStyleId>{5940675A-B579-460E-94D1-54222C63F5DA}</a:tableStyleId>
              </a:tblPr>
              <a:tblGrid>
                <a:gridCol w="1271192">
                  <a:extLst>
                    <a:ext uri="{9D8B030D-6E8A-4147-A177-3AD203B41FA5}">
                      <a16:colId xmlns:a16="http://schemas.microsoft.com/office/drawing/2014/main" val="2278597948"/>
                    </a:ext>
                  </a:extLst>
                </a:gridCol>
                <a:gridCol w="7385128">
                  <a:extLst>
                    <a:ext uri="{9D8B030D-6E8A-4147-A177-3AD203B41FA5}">
                      <a16:colId xmlns:a16="http://schemas.microsoft.com/office/drawing/2014/main" val="2622825816"/>
                    </a:ext>
                  </a:extLst>
                </a:gridCol>
              </a:tblGrid>
              <a:tr h="322132">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Codice</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73A2DB"/>
                    </a:solidFill>
                  </a:tcPr>
                </a:tc>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Obiettivo</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73A2DB"/>
                    </a:solidFill>
                  </a:tcPr>
                </a:tc>
                <a:extLst>
                  <a:ext uri="{0D108BD9-81ED-4DB2-BD59-A6C34878D82A}">
                    <a16:rowId xmlns:a16="http://schemas.microsoft.com/office/drawing/2014/main" val="2265963375"/>
                  </a:ext>
                </a:extLst>
              </a:tr>
              <a:tr h="41839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Ob_Reg_vig_16</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Consentire lo sviluppo delle attività professionali di ripresa fotografica, cinematografica e televisiva sfruttando le risorse paesaggistiche e naturalistiche dell’AMP. </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extLst>
                  <a:ext uri="{0D108BD9-81ED-4DB2-BD59-A6C34878D82A}">
                    <a16:rowId xmlns:a16="http://schemas.microsoft.com/office/drawing/2014/main" val="1652701176"/>
                  </a:ext>
                </a:extLst>
              </a:tr>
              <a:tr h="3221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Ob_Reg_vig_17</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Consentire lo sviluppo di attività didattiche e di divulgazione naturalistica nel rispetto dell’ambiente marino-costiero.</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extLst>
                  <a:ext uri="{0D108BD9-81ED-4DB2-BD59-A6C34878D82A}">
                    <a16:rowId xmlns:a16="http://schemas.microsoft.com/office/drawing/2014/main" val="630931857"/>
                  </a:ext>
                </a:extLst>
              </a:tr>
              <a:tr h="41839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Ob_Reg_vig_18</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Organizzare, in maniera efficace, programmi di informazione, promozione e sensibilizzazione dell’AMP e del suo regolamento per una fruizione sostenibile del sito e delle sue risorse.</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extLst>
                  <a:ext uri="{0D108BD9-81ED-4DB2-BD59-A6C34878D82A}">
                    <a16:rowId xmlns:a16="http://schemas.microsoft.com/office/drawing/2014/main" val="1830513167"/>
                  </a:ext>
                </a:extLst>
              </a:tr>
              <a:tr h="41839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Ob_Reg_vig_19</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Favorire lo sviluppo locale, economico e sociale, tramite lo sviluppo di una progettualità propositiva nei confronti dei programmi di investimento promossi dall’unione europea, dalla Stato, dalla Regione e dalle istituzioni private</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extLst>
                  <a:ext uri="{0D108BD9-81ED-4DB2-BD59-A6C34878D82A}">
                    <a16:rowId xmlns:a16="http://schemas.microsoft.com/office/drawing/2014/main" val="976380361"/>
                  </a:ext>
                </a:extLst>
              </a:tr>
              <a:tr h="3221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Ob_Reg_vig_20</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Promozione di programmi e progetti di valorizzazione dell’ecosistema marino-costiero per il perseguimento delle finalità proprie dell’AMP.</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extLst>
                  <a:ext uri="{0D108BD9-81ED-4DB2-BD59-A6C34878D82A}">
                    <a16:rowId xmlns:a16="http://schemas.microsoft.com/office/drawing/2014/main" val="283545642"/>
                  </a:ext>
                </a:extLst>
              </a:tr>
              <a:tr h="3221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Ob_Reg_vig_21</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Mantenere un controllo adeguato e puntuale delle condizioni ambientali.</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extLst>
                  <a:ext uri="{0D108BD9-81ED-4DB2-BD59-A6C34878D82A}">
                    <a16:rowId xmlns:a16="http://schemas.microsoft.com/office/drawing/2014/main" val="2781344527"/>
                  </a:ext>
                </a:extLst>
              </a:tr>
              <a:tr h="3221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Ob_Reg_vig_22</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Mantenere una qualità acustica ottimale.</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extLst>
                  <a:ext uri="{0D108BD9-81ED-4DB2-BD59-A6C34878D82A}">
                    <a16:rowId xmlns:a16="http://schemas.microsoft.com/office/drawing/2014/main" val="3324492319"/>
                  </a:ext>
                </a:extLst>
              </a:tr>
              <a:tr h="3221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Ob_Reg_vig_23</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Consentire la destagionalizzazione turistica al fine di ridurre il carico antropico durante il periodo estivo.</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extLst>
                  <a:ext uri="{0D108BD9-81ED-4DB2-BD59-A6C34878D82A}">
                    <a16:rowId xmlns:a16="http://schemas.microsoft.com/office/drawing/2014/main" val="2576178443"/>
                  </a:ext>
                </a:extLst>
              </a:tr>
              <a:tr h="3221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Ob_Reg_vig_24</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Organizzare in maniera efficace e integrata il sistema fognario-depurativo.</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extLst>
                  <a:ext uri="{0D108BD9-81ED-4DB2-BD59-A6C34878D82A}">
                    <a16:rowId xmlns:a16="http://schemas.microsoft.com/office/drawing/2014/main" val="784779869"/>
                  </a:ext>
                </a:extLst>
              </a:tr>
              <a:tr h="3221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Ob_Reg_vig_25</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Organizzare, in maniera efficace, la raccolta e lo smaltimento dei rifiuti.</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extLst>
                  <a:ext uri="{0D108BD9-81ED-4DB2-BD59-A6C34878D82A}">
                    <a16:rowId xmlns:a16="http://schemas.microsoft.com/office/drawing/2014/main" val="448524635"/>
                  </a:ext>
                </a:extLst>
              </a:tr>
              <a:tr h="3221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Ob_Reg_vig_26</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Organizzare in maniera efficace le attività di soccorso, sorveglianza e servizio.</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extLst>
                  <a:ext uri="{0D108BD9-81ED-4DB2-BD59-A6C34878D82A}">
                    <a16:rowId xmlns:a16="http://schemas.microsoft.com/office/drawing/2014/main" val="3552335247"/>
                  </a:ext>
                </a:extLst>
              </a:tr>
              <a:tr h="3221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Ob_Reg_vig_27</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Consentire lo sviluppo di programmi di ricerca scientifica sfruttando le potenzialità dell’AMP.</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extLst>
                  <a:ext uri="{0D108BD9-81ED-4DB2-BD59-A6C34878D82A}">
                    <a16:rowId xmlns:a16="http://schemas.microsoft.com/office/drawing/2014/main" val="1073117389"/>
                  </a:ext>
                </a:extLst>
              </a:tr>
              <a:tr h="3221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Ob_Reg_vig_28</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Effettuare, ai sensi dell’art. 5 del DM del 17 ottobre 2007, il monitoraggio delle popolazioni di specie ornitiche protette dalla Direttiva 147/2009/CE.</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B8D0EE"/>
                    </a:solidFill>
                  </a:tcPr>
                </a:tc>
                <a:extLst>
                  <a:ext uri="{0D108BD9-81ED-4DB2-BD59-A6C34878D82A}">
                    <a16:rowId xmlns:a16="http://schemas.microsoft.com/office/drawing/2014/main" val="698435942"/>
                  </a:ext>
                </a:extLst>
              </a:tr>
              <a:tr h="41839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Ob_Reg_vig_29</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Contribuire all’attività di reporting attraverso la raccolta dei dati di monitoraggio di habitat e specie di interesse comunitario presenti e tutelati dalla Direttiva Habitat.</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0347" marR="50347" marT="0" marB="0" anchor="ctr">
                    <a:solidFill>
                      <a:srgbClr val="DBE5F1"/>
                    </a:solidFill>
                  </a:tcPr>
                </a:tc>
                <a:extLst>
                  <a:ext uri="{0D108BD9-81ED-4DB2-BD59-A6C34878D82A}">
                    <a16:rowId xmlns:a16="http://schemas.microsoft.com/office/drawing/2014/main" val="1208886823"/>
                  </a:ext>
                </a:extLst>
              </a:tr>
            </a:tbl>
          </a:graphicData>
        </a:graphic>
      </p:graphicFrame>
      <p:sp>
        <p:nvSpPr>
          <p:cNvPr id="12" name="CasellaDiTesto 11"/>
          <p:cNvSpPr txBox="1"/>
          <p:nvPr/>
        </p:nvSpPr>
        <p:spPr>
          <a:xfrm>
            <a:off x="0" y="358062"/>
            <a:ext cx="8270240" cy="523220"/>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Gli obiettivi derivanti dall’analisi degli strumenti vigenti nell’AMP: il Regolamento di esecuzione e organizzazione dell’AMP</a:t>
            </a:r>
            <a:r>
              <a:rPr lang="it-IT" sz="1400" dirty="0">
                <a:latin typeface="Arial" panose="020B0604020202020204" pitchFamily="34" charset="0"/>
                <a:cs typeface="Arial" panose="020B0604020202020204" pitchFamily="34" charset="0"/>
              </a:rPr>
              <a:t> </a:t>
            </a:r>
            <a:endParaRPr lang="en-GB" sz="1400" dirty="0">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9D2E4AB1-98DA-446C-8C2F-37B41483E6E8}"/>
              </a:ext>
            </a:extLst>
          </p:cNvPr>
          <p:cNvSpPr/>
          <p:nvPr/>
        </p:nvSpPr>
        <p:spPr>
          <a:xfrm>
            <a:off x="0" y="6794500"/>
            <a:ext cx="6858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501466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89462288-77D2-475B-8DAF-67FA831B2A0B}"/>
              </a:ext>
            </a:extLst>
          </p:cNvPr>
          <p:cNvSpPr>
            <a:spLocks noGrp="1"/>
          </p:cNvSpPr>
          <p:nvPr>
            <p:ph type="title"/>
          </p:nvPr>
        </p:nvSpPr>
        <p:spPr/>
        <p:txBody>
          <a:bodyPr>
            <a:normAutofit/>
          </a:bodyPr>
          <a:lstStyle/>
          <a:p>
            <a:r>
              <a:rPr lang="it-IT" dirty="0"/>
              <a:t>La redazione del Protocollo sperimentale</a:t>
            </a:r>
            <a:endParaRPr lang="en-GB" dirty="0">
              <a:latin typeface="Arial" pitchFamily="34" charset="0"/>
              <a:cs typeface="Arial" pitchFamily="34" charset="0"/>
            </a:endParaRPr>
          </a:p>
        </p:txBody>
      </p:sp>
      <p:graphicFrame>
        <p:nvGraphicFramePr>
          <p:cNvPr id="10" name="Tabella 9"/>
          <p:cNvGraphicFramePr>
            <a:graphicFrameLocks noGrp="1"/>
          </p:cNvGraphicFramePr>
          <p:nvPr>
            <p:extLst>
              <p:ext uri="{D42A27DB-BD31-4B8C-83A1-F6EECF244321}">
                <p14:modId xmlns:p14="http://schemas.microsoft.com/office/powerpoint/2010/main" val="817742814"/>
              </p:ext>
            </p:extLst>
          </p:nvPr>
        </p:nvGraphicFramePr>
        <p:xfrm>
          <a:off x="629193" y="1290591"/>
          <a:ext cx="8647611" cy="4221894"/>
        </p:xfrm>
        <a:graphic>
          <a:graphicData uri="http://schemas.openxmlformats.org/drawingml/2006/table">
            <a:tbl>
              <a:tblPr firstRow="1" firstCol="1" bandRow="1">
                <a:tableStyleId>{5940675A-B579-460E-94D1-54222C63F5DA}</a:tableStyleId>
              </a:tblPr>
              <a:tblGrid>
                <a:gridCol w="1267511">
                  <a:extLst>
                    <a:ext uri="{9D8B030D-6E8A-4147-A177-3AD203B41FA5}">
                      <a16:colId xmlns:a16="http://schemas.microsoft.com/office/drawing/2014/main" val="1288937328"/>
                    </a:ext>
                  </a:extLst>
                </a:gridCol>
                <a:gridCol w="7380100">
                  <a:extLst>
                    <a:ext uri="{9D8B030D-6E8A-4147-A177-3AD203B41FA5}">
                      <a16:colId xmlns:a16="http://schemas.microsoft.com/office/drawing/2014/main" val="944334767"/>
                    </a:ext>
                  </a:extLst>
                </a:gridCol>
              </a:tblGrid>
              <a:tr h="318316">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Codice</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73A2DB"/>
                    </a:solidFill>
                  </a:tcPr>
                </a:tc>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Obiettivo</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73A2DB"/>
                    </a:solidFill>
                  </a:tcPr>
                </a:tc>
                <a:extLst>
                  <a:ext uri="{0D108BD9-81ED-4DB2-BD59-A6C34878D82A}">
                    <a16:rowId xmlns:a16="http://schemas.microsoft.com/office/drawing/2014/main" val="1634232275"/>
                  </a:ext>
                </a:extLst>
              </a:tr>
              <a:tr h="278827">
                <a:tc>
                  <a:txBody>
                    <a:bodyPr/>
                    <a:lstStyle/>
                    <a:p>
                      <a:pPr algn="l">
                        <a:lnSpc>
                          <a:spcPct val="115000"/>
                        </a:lnSpc>
                        <a:spcAft>
                          <a:spcPts val="0"/>
                        </a:spcAft>
                      </a:pPr>
                      <a:r>
                        <a:rPr lang="en-US" sz="800" dirty="0" err="1">
                          <a:effectLst/>
                          <a:latin typeface="Arial" panose="020B0604020202020204" pitchFamily="34" charset="0"/>
                          <a:cs typeface="Arial" panose="020B0604020202020204" pitchFamily="34" charset="0"/>
                        </a:rPr>
                        <a:t>Ob_SIC</a:t>
                      </a:r>
                      <a:r>
                        <a:rPr lang="en-US" sz="800" dirty="0">
                          <a:effectLst/>
                          <a:latin typeface="Arial" panose="020B0604020202020204" pitchFamily="34" charset="0"/>
                          <a:cs typeface="Arial" panose="020B0604020202020204" pitchFamily="34" charset="0"/>
                        </a:rPr>
                        <a:t> ITB040020_1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l">
                        <a:lnSpc>
                          <a:spcPct val="115000"/>
                        </a:lnSpc>
                        <a:spcAft>
                          <a:spcPts val="0"/>
                        </a:spcAft>
                      </a:pPr>
                      <a:r>
                        <a:rPr lang="it-IT" sz="800" dirty="0">
                          <a:effectLst/>
                          <a:latin typeface="Arial" panose="020B0604020202020204" pitchFamily="34" charset="0"/>
                          <a:cs typeface="Arial" panose="020B0604020202020204" pitchFamily="34" charset="0"/>
                        </a:rPr>
                        <a:t>Conservazione degli habitat marini.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2830568277"/>
                  </a:ext>
                </a:extLst>
              </a:tr>
              <a:tr h="278827">
                <a:tc>
                  <a:txBody>
                    <a:bodyPr/>
                    <a:lstStyle/>
                    <a:p>
                      <a:pPr algn="l">
                        <a:lnSpc>
                          <a:spcPct val="115000"/>
                        </a:lnSpc>
                        <a:spcAft>
                          <a:spcPts val="0"/>
                        </a:spcAft>
                      </a:pPr>
                      <a:r>
                        <a:rPr lang="en-US" sz="800" dirty="0" err="1">
                          <a:effectLst/>
                          <a:latin typeface="Arial" panose="020B0604020202020204" pitchFamily="34" charset="0"/>
                          <a:cs typeface="Arial" panose="020B0604020202020204" pitchFamily="34" charset="0"/>
                        </a:rPr>
                        <a:t>Ob_SIC</a:t>
                      </a:r>
                      <a:r>
                        <a:rPr lang="en-US" sz="800" dirty="0">
                          <a:effectLst/>
                          <a:latin typeface="Arial" panose="020B0604020202020204" pitchFamily="34" charset="0"/>
                          <a:cs typeface="Arial" panose="020B0604020202020204" pitchFamily="34" charset="0"/>
                        </a:rPr>
                        <a:t> ITB040020_2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l">
                        <a:lnSpc>
                          <a:spcPct val="115000"/>
                        </a:lnSpc>
                        <a:spcAft>
                          <a:spcPts val="0"/>
                        </a:spcAft>
                      </a:pPr>
                      <a:r>
                        <a:rPr lang="it-IT" sz="800" dirty="0">
                          <a:effectLst/>
                          <a:latin typeface="Arial" panose="020B0604020202020204" pitchFamily="34" charset="0"/>
                          <a:cs typeface="Arial" panose="020B0604020202020204" pitchFamily="34" charset="0"/>
                        </a:rPr>
                        <a:t>Tutela degli habitat comunitari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305735871"/>
                  </a:ext>
                </a:extLst>
              </a:tr>
              <a:tr h="278827">
                <a:tc>
                  <a:txBody>
                    <a:bodyPr/>
                    <a:lstStyle/>
                    <a:p>
                      <a:pPr algn="l">
                        <a:lnSpc>
                          <a:spcPct val="115000"/>
                        </a:lnSpc>
                        <a:spcAft>
                          <a:spcPts val="0"/>
                        </a:spcAft>
                      </a:pPr>
                      <a:r>
                        <a:rPr lang="en-US" sz="800" dirty="0" err="1">
                          <a:effectLst/>
                          <a:latin typeface="Arial" panose="020B0604020202020204" pitchFamily="34" charset="0"/>
                          <a:cs typeface="Arial" panose="020B0604020202020204" pitchFamily="34" charset="0"/>
                        </a:rPr>
                        <a:t>Ob_SIC</a:t>
                      </a:r>
                      <a:r>
                        <a:rPr lang="en-US" sz="800" dirty="0">
                          <a:effectLst/>
                          <a:latin typeface="Arial" panose="020B0604020202020204" pitchFamily="34" charset="0"/>
                          <a:cs typeface="Arial" panose="020B0604020202020204" pitchFamily="34" charset="0"/>
                        </a:rPr>
                        <a:t> ITB040020_3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l">
                        <a:lnSpc>
                          <a:spcPct val="115000"/>
                        </a:lnSpc>
                        <a:spcAft>
                          <a:spcPts val="0"/>
                        </a:spcAft>
                      </a:pPr>
                      <a:r>
                        <a:rPr lang="it-IT" sz="800" dirty="0">
                          <a:effectLst/>
                          <a:latin typeface="Arial" panose="020B0604020202020204" pitchFamily="34" charset="0"/>
                          <a:cs typeface="Arial" panose="020B0604020202020204" pitchFamily="34" charset="0"/>
                        </a:rPr>
                        <a:t>Conservazione degli habitat </a:t>
                      </a:r>
                      <a:r>
                        <a:rPr lang="it-IT" sz="800" dirty="0" err="1">
                          <a:effectLst/>
                          <a:latin typeface="Arial" panose="020B0604020202020204" pitchFamily="34" charset="0"/>
                          <a:cs typeface="Arial" panose="020B0604020202020204" pitchFamily="34" charset="0"/>
                        </a:rPr>
                        <a:t>dunali</a:t>
                      </a:r>
                      <a:r>
                        <a:rPr lang="it-IT" sz="800" dirty="0">
                          <a:effectLst/>
                          <a:latin typeface="Arial" panose="020B0604020202020204" pitchFamily="34" charset="0"/>
                          <a:cs typeface="Arial" panose="020B0604020202020204" pitchFamily="34" charset="0"/>
                        </a:rPr>
                        <a:t>.</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1931675098"/>
                  </a:ext>
                </a:extLst>
              </a:tr>
              <a:tr h="278827">
                <a:tc>
                  <a:txBody>
                    <a:bodyPr/>
                    <a:lstStyle/>
                    <a:p>
                      <a:pPr algn="l">
                        <a:lnSpc>
                          <a:spcPct val="115000"/>
                        </a:lnSpc>
                        <a:spcAft>
                          <a:spcPts val="0"/>
                        </a:spcAft>
                      </a:pPr>
                      <a:r>
                        <a:rPr lang="en-US" sz="800" dirty="0" err="1">
                          <a:effectLst/>
                          <a:latin typeface="Arial" panose="020B0604020202020204" pitchFamily="34" charset="0"/>
                          <a:cs typeface="Arial" panose="020B0604020202020204" pitchFamily="34" charset="0"/>
                        </a:rPr>
                        <a:t>Ob_SIC</a:t>
                      </a:r>
                      <a:r>
                        <a:rPr lang="en-US" sz="800" dirty="0">
                          <a:effectLst/>
                          <a:latin typeface="Arial" panose="020B0604020202020204" pitchFamily="34" charset="0"/>
                          <a:cs typeface="Arial" panose="020B0604020202020204" pitchFamily="34" charset="0"/>
                        </a:rPr>
                        <a:t> ITB040020_4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l">
                        <a:lnSpc>
                          <a:spcPct val="115000"/>
                        </a:lnSpc>
                        <a:spcAft>
                          <a:spcPts val="0"/>
                        </a:spcAft>
                      </a:pPr>
                      <a:r>
                        <a:rPr lang="it-IT" sz="800" dirty="0">
                          <a:effectLst/>
                          <a:latin typeface="Arial" panose="020B0604020202020204" pitchFamily="34" charset="0"/>
                          <a:cs typeface="Arial" panose="020B0604020202020204" pitchFamily="34" charset="0"/>
                        </a:rPr>
                        <a:t>Tutela delle specie faunistiche sensibili nel sito.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3561972372"/>
                  </a:ext>
                </a:extLst>
              </a:tr>
              <a:tr h="278827">
                <a:tc>
                  <a:txBody>
                    <a:bodyPr/>
                    <a:lstStyle/>
                    <a:p>
                      <a:pPr algn="l">
                        <a:lnSpc>
                          <a:spcPct val="115000"/>
                        </a:lnSpc>
                        <a:spcAft>
                          <a:spcPts val="0"/>
                        </a:spcAft>
                      </a:pPr>
                      <a:r>
                        <a:rPr lang="en-US" sz="800" dirty="0" err="1">
                          <a:effectLst/>
                          <a:latin typeface="Arial" panose="020B0604020202020204" pitchFamily="34" charset="0"/>
                          <a:cs typeface="Arial" panose="020B0604020202020204" pitchFamily="34" charset="0"/>
                        </a:rPr>
                        <a:t>Ob_SIC</a:t>
                      </a:r>
                      <a:r>
                        <a:rPr lang="en-US" sz="800" dirty="0">
                          <a:effectLst/>
                          <a:latin typeface="Arial" panose="020B0604020202020204" pitchFamily="34" charset="0"/>
                          <a:cs typeface="Arial" panose="020B0604020202020204" pitchFamily="34" charset="0"/>
                        </a:rPr>
                        <a:t> ITB040020_5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l">
                        <a:lnSpc>
                          <a:spcPct val="115000"/>
                        </a:lnSpc>
                        <a:spcAft>
                          <a:spcPts val="0"/>
                        </a:spcAft>
                      </a:pPr>
                      <a:r>
                        <a:rPr lang="it-IT" sz="800" dirty="0">
                          <a:effectLst/>
                          <a:latin typeface="Arial" panose="020B0604020202020204" pitchFamily="34" charset="0"/>
                          <a:cs typeface="Arial" panose="020B0604020202020204" pitchFamily="34" charset="0"/>
                        </a:rPr>
                        <a:t>Conservazione degli habitat lagunari.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3063970506"/>
                  </a:ext>
                </a:extLst>
              </a:tr>
              <a:tr h="278827">
                <a:tc>
                  <a:txBody>
                    <a:bodyPr/>
                    <a:lstStyle/>
                    <a:p>
                      <a:pPr algn="l">
                        <a:lnSpc>
                          <a:spcPct val="115000"/>
                        </a:lnSpc>
                        <a:spcAft>
                          <a:spcPts val="0"/>
                        </a:spcAft>
                      </a:pPr>
                      <a:r>
                        <a:rPr lang="en-US" sz="800" dirty="0" err="1">
                          <a:effectLst/>
                          <a:latin typeface="Arial" panose="020B0604020202020204" pitchFamily="34" charset="0"/>
                          <a:cs typeface="Arial" panose="020B0604020202020204" pitchFamily="34" charset="0"/>
                        </a:rPr>
                        <a:t>Ob_SIC</a:t>
                      </a:r>
                      <a:r>
                        <a:rPr lang="en-US" sz="800" dirty="0">
                          <a:effectLst/>
                          <a:latin typeface="Arial" panose="020B0604020202020204" pitchFamily="34" charset="0"/>
                          <a:cs typeface="Arial" panose="020B0604020202020204" pitchFamily="34" charset="0"/>
                        </a:rPr>
                        <a:t> ITB040020_6</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l">
                        <a:lnSpc>
                          <a:spcPct val="115000"/>
                        </a:lnSpc>
                        <a:spcAft>
                          <a:spcPts val="0"/>
                        </a:spcAft>
                      </a:pPr>
                      <a:r>
                        <a:rPr lang="it-IT" sz="800" dirty="0">
                          <a:effectLst/>
                          <a:latin typeface="Arial" panose="020B0604020202020204" pitchFamily="34" charset="0"/>
                          <a:cs typeface="Arial" panose="020B0604020202020204" pitchFamily="34" charset="0"/>
                        </a:rPr>
                        <a:t>Conservazione degli habitat arbustivi.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2111930239"/>
                  </a:ext>
                </a:extLst>
              </a:tr>
              <a:tr h="278827">
                <a:tc>
                  <a:txBody>
                    <a:bodyPr/>
                    <a:lstStyle/>
                    <a:p>
                      <a:pPr algn="l">
                        <a:lnSpc>
                          <a:spcPct val="115000"/>
                        </a:lnSpc>
                        <a:spcAft>
                          <a:spcPts val="0"/>
                        </a:spcAft>
                      </a:pPr>
                      <a:r>
                        <a:rPr lang="en-US" sz="800" dirty="0" err="1">
                          <a:effectLst/>
                          <a:latin typeface="Arial" panose="020B0604020202020204" pitchFamily="34" charset="0"/>
                          <a:cs typeface="Arial" panose="020B0604020202020204" pitchFamily="34" charset="0"/>
                        </a:rPr>
                        <a:t>Ob_SIC</a:t>
                      </a:r>
                      <a:r>
                        <a:rPr lang="en-US" sz="800" dirty="0">
                          <a:effectLst/>
                          <a:latin typeface="Arial" panose="020B0604020202020204" pitchFamily="34" charset="0"/>
                          <a:cs typeface="Arial" panose="020B0604020202020204" pitchFamily="34" charset="0"/>
                        </a:rPr>
                        <a:t> ITB040020_7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l">
                        <a:lnSpc>
                          <a:spcPct val="115000"/>
                        </a:lnSpc>
                        <a:spcAft>
                          <a:spcPts val="0"/>
                        </a:spcAft>
                      </a:pPr>
                      <a:r>
                        <a:rPr lang="it-IT" sz="800" dirty="0">
                          <a:effectLst/>
                          <a:latin typeface="Arial" panose="020B0604020202020204" pitchFamily="34" charset="0"/>
                          <a:cs typeface="Arial" panose="020B0604020202020204" pitchFamily="34" charset="0"/>
                        </a:rPr>
                        <a:t>Conservazione degli habitat steppici prioritari.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3580581432"/>
                  </a:ext>
                </a:extLst>
              </a:tr>
              <a:tr h="278827">
                <a:tc>
                  <a:txBody>
                    <a:bodyPr/>
                    <a:lstStyle/>
                    <a:p>
                      <a:pPr algn="l">
                        <a:lnSpc>
                          <a:spcPct val="115000"/>
                        </a:lnSpc>
                        <a:spcAft>
                          <a:spcPts val="0"/>
                        </a:spcAft>
                      </a:pPr>
                      <a:r>
                        <a:rPr lang="en-US" sz="800" dirty="0" err="1">
                          <a:effectLst/>
                          <a:latin typeface="Arial" panose="020B0604020202020204" pitchFamily="34" charset="0"/>
                          <a:cs typeface="Arial" panose="020B0604020202020204" pitchFamily="34" charset="0"/>
                        </a:rPr>
                        <a:t>Ob_SIC</a:t>
                      </a:r>
                      <a:r>
                        <a:rPr lang="en-US" sz="800" dirty="0">
                          <a:effectLst/>
                          <a:latin typeface="Arial" panose="020B0604020202020204" pitchFamily="34" charset="0"/>
                          <a:cs typeface="Arial" panose="020B0604020202020204" pitchFamily="34" charset="0"/>
                        </a:rPr>
                        <a:t> ITB040020_8</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l">
                        <a:lnSpc>
                          <a:spcPct val="115000"/>
                        </a:lnSpc>
                        <a:spcAft>
                          <a:spcPts val="0"/>
                        </a:spcAft>
                      </a:pPr>
                      <a:r>
                        <a:rPr lang="it-IT" sz="800" dirty="0">
                          <a:effectLst/>
                          <a:latin typeface="Arial" panose="020B0604020202020204" pitchFamily="34" charset="0"/>
                          <a:cs typeface="Arial" panose="020B0604020202020204" pitchFamily="34" charset="0"/>
                        </a:rPr>
                        <a:t>Conservazione degli habitat forestali.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2635651499"/>
                  </a:ext>
                </a:extLst>
              </a:tr>
              <a:tr h="278827">
                <a:tc>
                  <a:txBody>
                    <a:bodyPr/>
                    <a:lstStyle/>
                    <a:p>
                      <a:pPr algn="l">
                        <a:lnSpc>
                          <a:spcPct val="115000"/>
                        </a:lnSpc>
                        <a:spcAft>
                          <a:spcPts val="0"/>
                        </a:spcAft>
                      </a:pPr>
                      <a:r>
                        <a:rPr lang="en-US" sz="800" dirty="0" err="1">
                          <a:effectLst/>
                          <a:latin typeface="Arial" panose="020B0604020202020204" pitchFamily="34" charset="0"/>
                          <a:cs typeface="Arial" panose="020B0604020202020204" pitchFamily="34" charset="0"/>
                        </a:rPr>
                        <a:t>Ob_SIC</a:t>
                      </a:r>
                      <a:r>
                        <a:rPr lang="en-US" sz="800" dirty="0">
                          <a:effectLst/>
                          <a:latin typeface="Arial" panose="020B0604020202020204" pitchFamily="34" charset="0"/>
                          <a:cs typeface="Arial" panose="020B0604020202020204" pitchFamily="34" charset="0"/>
                        </a:rPr>
                        <a:t> ITB040020_9</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l">
                        <a:lnSpc>
                          <a:spcPct val="115000"/>
                        </a:lnSpc>
                        <a:spcAft>
                          <a:spcPts val="0"/>
                        </a:spcAft>
                      </a:pPr>
                      <a:r>
                        <a:rPr lang="it-IT" sz="800" dirty="0">
                          <a:effectLst/>
                          <a:latin typeface="Arial" panose="020B0604020202020204" pitchFamily="34" charset="0"/>
                          <a:cs typeface="Arial" panose="020B0604020202020204" pitchFamily="34" charset="0"/>
                        </a:rPr>
                        <a:t>Conservazione degli habitat alofili.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1715234292"/>
                  </a:ext>
                </a:extLst>
              </a:tr>
              <a:tr h="278827">
                <a:tc>
                  <a:txBody>
                    <a:bodyPr/>
                    <a:lstStyle/>
                    <a:p>
                      <a:pPr algn="l">
                        <a:lnSpc>
                          <a:spcPct val="115000"/>
                        </a:lnSpc>
                        <a:spcAft>
                          <a:spcPts val="0"/>
                        </a:spcAft>
                      </a:pPr>
                      <a:r>
                        <a:rPr lang="en-US" sz="800" dirty="0" err="1">
                          <a:effectLst/>
                          <a:latin typeface="Arial" panose="020B0604020202020204" pitchFamily="34" charset="0"/>
                          <a:cs typeface="Arial" panose="020B0604020202020204" pitchFamily="34" charset="0"/>
                        </a:rPr>
                        <a:t>Ob_SIC</a:t>
                      </a:r>
                      <a:r>
                        <a:rPr lang="en-US" sz="800" dirty="0">
                          <a:effectLst/>
                          <a:latin typeface="Arial" panose="020B0604020202020204" pitchFamily="34" charset="0"/>
                          <a:cs typeface="Arial" panose="020B0604020202020204" pitchFamily="34" charset="0"/>
                        </a:rPr>
                        <a:t> ITB040020_10</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l">
                        <a:lnSpc>
                          <a:spcPct val="115000"/>
                        </a:lnSpc>
                        <a:spcAft>
                          <a:spcPts val="0"/>
                        </a:spcAft>
                      </a:pPr>
                      <a:r>
                        <a:rPr lang="it-IT" sz="800" dirty="0">
                          <a:effectLst/>
                          <a:latin typeface="Arial" panose="020B0604020202020204" pitchFamily="34" charset="0"/>
                          <a:cs typeface="Arial" panose="020B0604020202020204" pitchFamily="34" charset="0"/>
                        </a:rPr>
                        <a:t>Tutela delle specie floristiche sensibili.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2534999027"/>
                  </a:ext>
                </a:extLst>
              </a:tr>
              <a:tr h="278827">
                <a:tc>
                  <a:txBody>
                    <a:bodyPr/>
                    <a:lstStyle/>
                    <a:p>
                      <a:pPr algn="l">
                        <a:lnSpc>
                          <a:spcPct val="115000"/>
                        </a:lnSpc>
                        <a:spcAft>
                          <a:spcPts val="0"/>
                        </a:spcAft>
                      </a:pPr>
                      <a:r>
                        <a:rPr lang="en-US" sz="800" dirty="0" err="1">
                          <a:effectLst/>
                          <a:latin typeface="Arial" panose="020B0604020202020204" pitchFamily="34" charset="0"/>
                          <a:cs typeface="Arial" panose="020B0604020202020204" pitchFamily="34" charset="0"/>
                        </a:rPr>
                        <a:t>Ob_SIC</a:t>
                      </a:r>
                      <a:r>
                        <a:rPr lang="en-US" sz="800" dirty="0">
                          <a:effectLst/>
                          <a:latin typeface="Arial" panose="020B0604020202020204" pitchFamily="34" charset="0"/>
                          <a:cs typeface="Arial" panose="020B0604020202020204" pitchFamily="34" charset="0"/>
                        </a:rPr>
                        <a:t> ITB040020_11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l">
                        <a:lnSpc>
                          <a:spcPct val="115000"/>
                        </a:lnSpc>
                        <a:spcAft>
                          <a:spcPts val="0"/>
                        </a:spcAft>
                      </a:pPr>
                      <a:r>
                        <a:rPr lang="it-IT" sz="800" dirty="0">
                          <a:effectLst/>
                          <a:latin typeface="Arial" panose="020B0604020202020204" pitchFamily="34" charset="0"/>
                          <a:cs typeface="Arial" panose="020B0604020202020204" pitchFamily="34" charset="0"/>
                        </a:rPr>
                        <a:t>Valorizzazione delle opportunità di fruizione sostenibile del sito e delle sue risorse.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672818400"/>
                  </a:ext>
                </a:extLst>
              </a:tr>
              <a:tr h="278827">
                <a:tc>
                  <a:txBody>
                    <a:bodyPr/>
                    <a:lstStyle/>
                    <a:p>
                      <a:pPr algn="l">
                        <a:lnSpc>
                          <a:spcPct val="115000"/>
                        </a:lnSpc>
                        <a:spcAft>
                          <a:spcPts val="0"/>
                        </a:spcAft>
                      </a:pPr>
                      <a:r>
                        <a:rPr lang="en-US" sz="800" dirty="0" err="1">
                          <a:effectLst/>
                          <a:latin typeface="Arial" panose="020B0604020202020204" pitchFamily="34" charset="0"/>
                          <a:cs typeface="Arial" panose="020B0604020202020204" pitchFamily="34" charset="0"/>
                        </a:rPr>
                        <a:t>Ob_SIC</a:t>
                      </a:r>
                      <a:r>
                        <a:rPr lang="en-US" sz="800" dirty="0">
                          <a:effectLst/>
                          <a:latin typeface="Arial" panose="020B0604020202020204" pitchFamily="34" charset="0"/>
                          <a:cs typeface="Arial" panose="020B0604020202020204" pitchFamily="34" charset="0"/>
                        </a:rPr>
                        <a:t> ITB040020_12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l">
                        <a:lnSpc>
                          <a:spcPct val="115000"/>
                        </a:lnSpc>
                        <a:spcAft>
                          <a:spcPts val="0"/>
                        </a:spcAft>
                      </a:pPr>
                      <a:r>
                        <a:rPr lang="it-IT" sz="800" dirty="0" err="1">
                          <a:effectLst/>
                          <a:latin typeface="Arial" panose="020B0604020202020204" pitchFamily="34" charset="0"/>
                          <a:cs typeface="Arial" panose="020B0604020202020204" pitchFamily="34" charset="0"/>
                        </a:rPr>
                        <a:t>Riconfinamento</a:t>
                      </a:r>
                      <a:r>
                        <a:rPr lang="it-IT" sz="800" dirty="0">
                          <a:effectLst/>
                          <a:latin typeface="Arial" panose="020B0604020202020204" pitchFamily="34" charset="0"/>
                          <a:cs typeface="Arial" panose="020B0604020202020204" pitchFamily="34" charset="0"/>
                        </a:rPr>
                        <a:t> dei beni demaniali.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263020591"/>
                  </a:ext>
                </a:extLst>
              </a:tr>
              <a:tr h="278827">
                <a:tc>
                  <a:txBody>
                    <a:bodyPr/>
                    <a:lstStyle/>
                    <a:p>
                      <a:pPr algn="l">
                        <a:lnSpc>
                          <a:spcPct val="115000"/>
                        </a:lnSpc>
                        <a:spcAft>
                          <a:spcPts val="0"/>
                        </a:spcAft>
                      </a:pPr>
                      <a:r>
                        <a:rPr lang="en-US" sz="800" dirty="0" err="1">
                          <a:effectLst/>
                          <a:latin typeface="Arial" panose="020B0604020202020204" pitchFamily="34" charset="0"/>
                          <a:cs typeface="Arial" panose="020B0604020202020204" pitchFamily="34" charset="0"/>
                        </a:rPr>
                        <a:t>Ob_SIC</a:t>
                      </a:r>
                      <a:r>
                        <a:rPr lang="en-US" sz="800" dirty="0">
                          <a:effectLst/>
                          <a:latin typeface="Arial" panose="020B0604020202020204" pitchFamily="34" charset="0"/>
                          <a:cs typeface="Arial" panose="020B0604020202020204" pitchFamily="34" charset="0"/>
                        </a:rPr>
                        <a:t> ITB040020_13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l">
                        <a:lnSpc>
                          <a:spcPct val="115000"/>
                        </a:lnSpc>
                        <a:spcAft>
                          <a:spcPts val="0"/>
                        </a:spcAft>
                      </a:pPr>
                      <a:r>
                        <a:rPr lang="it-IT" sz="800" dirty="0">
                          <a:effectLst/>
                          <a:latin typeface="Arial" panose="020B0604020202020204" pitchFamily="34" charset="0"/>
                          <a:cs typeface="Arial" panose="020B0604020202020204" pitchFamily="34" charset="0"/>
                        </a:rPr>
                        <a:t>Miglioramento della qualità del settore agricolo e zootecnico all’interno dell’area.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2841521465"/>
                  </a:ext>
                </a:extLst>
              </a:tr>
              <a:tr h="278827">
                <a:tc>
                  <a:txBody>
                    <a:bodyPr/>
                    <a:lstStyle/>
                    <a:p>
                      <a:pPr algn="l">
                        <a:lnSpc>
                          <a:spcPct val="115000"/>
                        </a:lnSpc>
                        <a:spcAft>
                          <a:spcPts val="0"/>
                        </a:spcAft>
                      </a:pPr>
                      <a:r>
                        <a:rPr lang="en-US" sz="800" dirty="0" err="1">
                          <a:effectLst/>
                          <a:latin typeface="Arial" panose="020B0604020202020204" pitchFamily="34" charset="0"/>
                          <a:cs typeface="Arial" panose="020B0604020202020204" pitchFamily="34" charset="0"/>
                        </a:rPr>
                        <a:t>Ob_SIC</a:t>
                      </a:r>
                      <a:r>
                        <a:rPr lang="en-US" sz="800" dirty="0">
                          <a:effectLst/>
                          <a:latin typeface="Arial" panose="020B0604020202020204" pitchFamily="34" charset="0"/>
                          <a:cs typeface="Arial" panose="020B0604020202020204" pitchFamily="34" charset="0"/>
                        </a:rPr>
                        <a:t> ITB040020_14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l">
                        <a:lnSpc>
                          <a:spcPct val="115000"/>
                        </a:lnSpc>
                        <a:spcAft>
                          <a:spcPts val="0"/>
                        </a:spcAft>
                      </a:pPr>
                      <a:r>
                        <a:rPr lang="it-IT" sz="800" dirty="0">
                          <a:effectLst/>
                          <a:latin typeface="Arial" panose="020B0604020202020204" pitchFamily="34" charset="0"/>
                          <a:cs typeface="Arial" panose="020B0604020202020204" pitchFamily="34" charset="0"/>
                        </a:rPr>
                        <a:t>Aumento delle conoscenze relative al sito attraverso canali tecnologici e pubblicitari.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3545875313"/>
                  </a:ext>
                </a:extLst>
              </a:tr>
            </a:tbl>
          </a:graphicData>
        </a:graphic>
      </p:graphicFrame>
      <p:sp>
        <p:nvSpPr>
          <p:cNvPr id="11" name="CasellaDiTesto 10"/>
          <p:cNvSpPr txBox="1"/>
          <p:nvPr/>
        </p:nvSpPr>
        <p:spPr>
          <a:xfrm>
            <a:off x="1" y="358062"/>
            <a:ext cx="8277012" cy="523220"/>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Gli obiettivi derivanti dall’analisi degli strumenti vigenti nell’AMP: il Piano di gestione del SIC "ITB040020 Isola dei Cavoli, </a:t>
            </a:r>
            <a:r>
              <a:rPr lang="it-IT" sz="1400" b="1" dirty="0" err="1">
                <a:latin typeface="Arial" panose="020B0604020202020204" pitchFamily="34" charset="0"/>
                <a:cs typeface="Arial" panose="020B0604020202020204" pitchFamily="34" charset="0"/>
              </a:rPr>
              <a:t>Serpentara</a:t>
            </a:r>
            <a:r>
              <a:rPr lang="it-IT" sz="1400" b="1" dirty="0">
                <a:latin typeface="Arial" panose="020B0604020202020204" pitchFamily="34" charset="0"/>
                <a:cs typeface="Arial" panose="020B0604020202020204" pitchFamily="34" charset="0"/>
              </a:rPr>
              <a:t>, Punta </a:t>
            </a:r>
            <a:r>
              <a:rPr lang="it-IT" sz="1400" b="1" dirty="0" err="1">
                <a:latin typeface="Arial" panose="020B0604020202020204" pitchFamily="34" charset="0"/>
                <a:cs typeface="Arial" panose="020B0604020202020204" pitchFamily="34" charset="0"/>
              </a:rPr>
              <a:t>Molentis</a:t>
            </a:r>
            <a:r>
              <a:rPr lang="it-IT" sz="1400" b="1" dirty="0">
                <a:latin typeface="Arial" panose="020B0604020202020204" pitchFamily="34" charset="0"/>
                <a:cs typeface="Arial" panose="020B0604020202020204" pitchFamily="34" charset="0"/>
              </a:rPr>
              <a:t> e </a:t>
            </a:r>
            <a:r>
              <a:rPr lang="it-IT" sz="1400" b="1" dirty="0" err="1">
                <a:latin typeface="Arial" panose="020B0604020202020204" pitchFamily="34" charset="0"/>
                <a:cs typeface="Arial" panose="020B0604020202020204" pitchFamily="34" charset="0"/>
              </a:rPr>
              <a:t>Campulongu</a:t>
            </a:r>
            <a:r>
              <a:rPr lang="it-IT" sz="1400" b="1" dirty="0">
                <a:latin typeface="Arial" panose="020B0604020202020204" pitchFamily="34" charset="0"/>
                <a:cs typeface="Arial" panose="020B0604020202020204" pitchFamily="34" charset="0"/>
              </a:rPr>
              <a:t>"</a:t>
            </a:r>
            <a:endParaRPr lang="en-GB" sz="1400" dirty="0">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AB491654-D844-4112-8633-463463ED54D1}"/>
              </a:ext>
            </a:extLst>
          </p:cNvPr>
          <p:cNvSpPr/>
          <p:nvPr/>
        </p:nvSpPr>
        <p:spPr>
          <a:xfrm>
            <a:off x="0" y="6794500"/>
            <a:ext cx="7048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294100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89462288-77D2-475B-8DAF-67FA831B2A0B}"/>
              </a:ext>
            </a:extLst>
          </p:cNvPr>
          <p:cNvSpPr>
            <a:spLocks noGrp="1"/>
          </p:cNvSpPr>
          <p:nvPr>
            <p:ph type="title"/>
          </p:nvPr>
        </p:nvSpPr>
        <p:spPr/>
        <p:txBody>
          <a:bodyPr>
            <a:normAutofit/>
          </a:bodyPr>
          <a:lstStyle/>
          <a:p>
            <a:r>
              <a:rPr lang="it-IT" dirty="0"/>
              <a:t>La redazione del Protocollo sperimentale</a:t>
            </a:r>
            <a:endParaRPr lang="en-GB" dirty="0">
              <a:latin typeface="Arial" pitchFamily="34" charset="0"/>
              <a:cs typeface="Arial" pitchFamily="34" charset="0"/>
            </a:endParaRPr>
          </a:p>
        </p:txBody>
      </p:sp>
      <p:graphicFrame>
        <p:nvGraphicFramePr>
          <p:cNvPr id="9" name="Tabella 8"/>
          <p:cNvGraphicFramePr>
            <a:graphicFrameLocks noGrp="1"/>
          </p:cNvGraphicFramePr>
          <p:nvPr>
            <p:extLst>
              <p:ext uri="{D42A27DB-BD31-4B8C-83A1-F6EECF244321}">
                <p14:modId xmlns:p14="http://schemas.microsoft.com/office/powerpoint/2010/main" val="3083220263"/>
              </p:ext>
            </p:extLst>
          </p:nvPr>
        </p:nvGraphicFramePr>
        <p:xfrm>
          <a:off x="637901" y="1279912"/>
          <a:ext cx="8630196" cy="1033592"/>
        </p:xfrm>
        <a:graphic>
          <a:graphicData uri="http://schemas.openxmlformats.org/drawingml/2006/table">
            <a:tbl>
              <a:tblPr firstRow="1" firstCol="1" bandRow="1">
                <a:tableStyleId>{5940675A-B579-460E-94D1-54222C63F5DA}</a:tableStyleId>
              </a:tblPr>
              <a:tblGrid>
                <a:gridCol w="1265324">
                  <a:extLst>
                    <a:ext uri="{9D8B030D-6E8A-4147-A177-3AD203B41FA5}">
                      <a16:colId xmlns:a16="http://schemas.microsoft.com/office/drawing/2014/main" val="356863659"/>
                    </a:ext>
                  </a:extLst>
                </a:gridCol>
                <a:gridCol w="7364872">
                  <a:extLst>
                    <a:ext uri="{9D8B030D-6E8A-4147-A177-3AD203B41FA5}">
                      <a16:colId xmlns:a16="http://schemas.microsoft.com/office/drawing/2014/main" val="1328657074"/>
                    </a:ext>
                  </a:extLst>
                </a:gridCol>
              </a:tblGrid>
              <a:tr h="321376">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Codice</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73A2DB"/>
                    </a:solidFill>
                  </a:tcPr>
                </a:tc>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Obiettivo</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73A2DB"/>
                    </a:solidFill>
                  </a:tcPr>
                </a:tc>
                <a:extLst>
                  <a:ext uri="{0D108BD9-81ED-4DB2-BD59-A6C34878D82A}">
                    <a16:rowId xmlns:a16="http://schemas.microsoft.com/office/drawing/2014/main" val="2270600913"/>
                  </a:ext>
                </a:extLst>
              </a:tr>
              <a:tr h="215900">
                <a:tc>
                  <a:txBody>
                    <a:bodyPr/>
                    <a:lstStyle/>
                    <a:p>
                      <a:pPr algn="just">
                        <a:lnSpc>
                          <a:spcPct val="115000"/>
                        </a:lnSpc>
                        <a:spcAft>
                          <a:spcPts val="0"/>
                        </a:spcAft>
                      </a:pP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ITB040021_1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Migliorare la qualità e l’efficacia delle attività di monitoraggio.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2656487856"/>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Ob_SIC</a:t>
                      </a:r>
                      <a:r>
                        <a:rPr lang="en-US" sz="800" dirty="0">
                          <a:effectLst/>
                          <a:latin typeface="Arial" panose="020B0604020202020204" pitchFamily="34" charset="0"/>
                          <a:cs typeface="Arial" panose="020B0604020202020204" pitchFamily="34" charset="0"/>
                        </a:rPr>
                        <a:t> ITB040021_2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Migliorare la qualità del paesaggio costiero e agroforestale e degli habitat connessi grazie e l’espansione di tutte le superfici potenzialmente occupabili dagli habitat e gli habitat di specie.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1082964993"/>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Ob_SIC</a:t>
                      </a:r>
                      <a:r>
                        <a:rPr lang="en-US" sz="800" dirty="0">
                          <a:effectLst/>
                          <a:latin typeface="Arial" panose="020B0604020202020204" pitchFamily="34" charset="0"/>
                          <a:cs typeface="Arial" panose="020B0604020202020204" pitchFamily="34" charset="0"/>
                        </a:rPr>
                        <a:t> ITB040021_3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Realizzazione di percorsi naturalistici interni, adeguamento delle aree di sosta, e connessione ecologica del SIC con gli altri SIC e ZPS limitrofi.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2731879222"/>
                  </a:ext>
                </a:extLst>
              </a:tr>
            </a:tbl>
          </a:graphicData>
        </a:graphic>
      </p:graphicFrame>
      <p:sp>
        <p:nvSpPr>
          <p:cNvPr id="10" name="CasellaDiTesto 9"/>
          <p:cNvSpPr txBox="1"/>
          <p:nvPr/>
        </p:nvSpPr>
        <p:spPr>
          <a:xfrm>
            <a:off x="1" y="358062"/>
            <a:ext cx="8277012" cy="523220"/>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Gli obiettivi derivanti dall’analisi degli strumenti vigenti nell’AMP: il Piano di gestione del SIC "ITB040021 Costa di Cagliari"</a:t>
            </a:r>
            <a:endParaRPr lang="en-GB" sz="1400" dirty="0">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B78168AB-9DA2-498E-B6E4-F539358D4DBC}"/>
              </a:ext>
            </a:extLst>
          </p:cNvPr>
          <p:cNvSpPr/>
          <p:nvPr/>
        </p:nvSpPr>
        <p:spPr>
          <a:xfrm>
            <a:off x="0" y="6794500"/>
            <a:ext cx="7239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454578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89462288-77D2-475B-8DAF-67FA831B2A0B}"/>
              </a:ext>
            </a:extLst>
          </p:cNvPr>
          <p:cNvSpPr>
            <a:spLocks noGrp="1"/>
          </p:cNvSpPr>
          <p:nvPr>
            <p:ph type="title"/>
          </p:nvPr>
        </p:nvSpPr>
        <p:spPr/>
        <p:txBody>
          <a:bodyPr>
            <a:normAutofit/>
          </a:bodyPr>
          <a:lstStyle/>
          <a:p>
            <a:r>
              <a:rPr lang="it-IT" dirty="0"/>
              <a:t>La redazione del Protocollo sperimentale</a:t>
            </a:r>
            <a:endParaRPr lang="en-GB" dirty="0">
              <a:latin typeface="Arial" pitchFamily="34" charset="0"/>
              <a:cs typeface="Arial" pitchFamily="34" charset="0"/>
            </a:endParaRPr>
          </a:p>
        </p:txBody>
      </p:sp>
      <p:graphicFrame>
        <p:nvGraphicFramePr>
          <p:cNvPr id="8" name="Tabella 7"/>
          <p:cNvGraphicFramePr>
            <a:graphicFrameLocks noGrp="1"/>
          </p:cNvGraphicFramePr>
          <p:nvPr>
            <p:extLst>
              <p:ext uri="{D42A27DB-BD31-4B8C-83A1-F6EECF244321}">
                <p14:modId xmlns:p14="http://schemas.microsoft.com/office/powerpoint/2010/main" val="2568078100"/>
              </p:ext>
            </p:extLst>
          </p:nvPr>
        </p:nvGraphicFramePr>
        <p:xfrm>
          <a:off x="637901" y="1276460"/>
          <a:ext cx="8630196" cy="3118551"/>
        </p:xfrm>
        <a:graphic>
          <a:graphicData uri="http://schemas.openxmlformats.org/drawingml/2006/table">
            <a:tbl>
              <a:tblPr firstRow="1" firstCol="1" bandRow="1">
                <a:tableStyleId>{5940675A-B579-460E-94D1-54222C63F5DA}</a:tableStyleId>
              </a:tblPr>
              <a:tblGrid>
                <a:gridCol w="1265324">
                  <a:extLst>
                    <a:ext uri="{9D8B030D-6E8A-4147-A177-3AD203B41FA5}">
                      <a16:colId xmlns:a16="http://schemas.microsoft.com/office/drawing/2014/main" val="3778490715"/>
                    </a:ext>
                  </a:extLst>
                </a:gridCol>
                <a:gridCol w="7364872">
                  <a:extLst>
                    <a:ext uri="{9D8B030D-6E8A-4147-A177-3AD203B41FA5}">
                      <a16:colId xmlns:a16="http://schemas.microsoft.com/office/drawing/2014/main" val="1723919706"/>
                    </a:ext>
                  </a:extLst>
                </a:gridCol>
              </a:tblGrid>
              <a:tr h="311851">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Codice</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73A2DB"/>
                    </a:solidFill>
                  </a:tcPr>
                </a:tc>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Obiettivo</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73A2DB"/>
                    </a:solidFill>
                  </a:tcPr>
                </a:tc>
                <a:extLst>
                  <a:ext uri="{0D108BD9-81ED-4DB2-BD59-A6C34878D82A}">
                    <a16:rowId xmlns:a16="http://schemas.microsoft.com/office/drawing/2014/main" val="739673860"/>
                  </a:ext>
                </a:extLst>
              </a:tr>
              <a:tr h="215900">
                <a:tc>
                  <a:txBody>
                    <a:bodyPr/>
                    <a:lstStyle/>
                    <a:p>
                      <a:pPr algn="just">
                        <a:lnSpc>
                          <a:spcPct val="115000"/>
                        </a:lnSpc>
                        <a:spcAft>
                          <a:spcPts val="0"/>
                        </a:spcAft>
                      </a:pP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ITB040026_1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Conservazione degli habitat marini.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2495746696"/>
                  </a:ext>
                </a:extLst>
              </a:tr>
              <a:tr h="215900">
                <a:tc>
                  <a:txBody>
                    <a:bodyPr/>
                    <a:lstStyle/>
                    <a:p>
                      <a:pPr algn="just">
                        <a:lnSpc>
                          <a:spcPct val="115000"/>
                        </a:lnSpc>
                        <a:spcAft>
                          <a:spcPts val="0"/>
                        </a:spcAft>
                      </a:pP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ITB040026_2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Tutela degli habitat comunitari.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1612230728"/>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ITB040026_3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Conservazione degli habitat </a:t>
                      </a:r>
                      <a:r>
                        <a:rPr lang="it-IT" sz="800" dirty="0" err="1">
                          <a:effectLst/>
                          <a:latin typeface="Arial" panose="020B0604020202020204" pitchFamily="34" charset="0"/>
                          <a:cs typeface="Arial" panose="020B0604020202020204" pitchFamily="34" charset="0"/>
                        </a:rPr>
                        <a:t>dunali</a:t>
                      </a:r>
                      <a:r>
                        <a:rPr lang="it-IT" sz="800" dirty="0">
                          <a:effectLst/>
                          <a:latin typeface="Arial" panose="020B0604020202020204" pitchFamily="34" charset="0"/>
                          <a:cs typeface="Arial" panose="020B0604020202020204" pitchFamily="34" charset="0"/>
                        </a:rPr>
                        <a:t>.</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1078408049"/>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ITB040026_4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Tutela delle specie faunistiche sensibili nel sito.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2254165175"/>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ITB040026_5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Conservazione degli habitat lagunari.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547808055"/>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ITB040026_6</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Conservazione degli habitat arbustivi.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4094891679"/>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ITB040026_7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Conservazione degli habitat steppici prioritari.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553069605"/>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ITB040026_8</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Conservazione degli habitat forestali.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4005462745"/>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ITB040026_9</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Conservazione degli habitat alofili.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1556044212"/>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ITB040026_11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Valorizzazione delle opportunità di fruizione sostenibile del sito e delle sue risorse.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2224285344"/>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ITB040026_12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it-IT" sz="800" dirty="0" err="1">
                          <a:effectLst/>
                          <a:latin typeface="Arial" panose="020B0604020202020204" pitchFamily="34" charset="0"/>
                          <a:cs typeface="Arial" panose="020B0604020202020204" pitchFamily="34" charset="0"/>
                        </a:rPr>
                        <a:t>Riconfinamento</a:t>
                      </a:r>
                      <a:r>
                        <a:rPr lang="it-IT" sz="800" dirty="0">
                          <a:effectLst/>
                          <a:latin typeface="Arial" panose="020B0604020202020204" pitchFamily="34" charset="0"/>
                          <a:cs typeface="Arial" panose="020B0604020202020204" pitchFamily="34" charset="0"/>
                        </a:rPr>
                        <a:t> dei beni demaniali.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1124279382"/>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ITB040026_13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Miglioramento della qualità del settore agricolo e zootecnico all’interno dell’area.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2705216744"/>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ITB040026_14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Aumento delle conoscenze relative al sito attraverso canali tecnologici e pubblicitari.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635338047"/>
                  </a:ext>
                </a:extLst>
              </a:tr>
            </a:tbl>
          </a:graphicData>
        </a:graphic>
      </p:graphicFrame>
      <p:sp>
        <p:nvSpPr>
          <p:cNvPr id="12" name="CasellaDiTesto 11"/>
          <p:cNvSpPr txBox="1"/>
          <p:nvPr/>
        </p:nvSpPr>
        <p:spPr>
          <a:xfrm>
            <a:off x="0" y="358062"/>
            <a:ext cx="8270239" cy="523220"/>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Gli obiettivi derivanti dall’analisi degli strumenti vigenti nell’AMP: il Piano di gestione della ZPS "ITB040026 Isola </a:t>
            </a:r>
            <a:r>
              <a:rPr lang="it-IT" sz="1400" b="1" dirty="0" err="1">
                <a:latin typeface="Arial" panose="020B0604020202020204" pitchFamily="34" charset="0"/>
                <a:cs typeface="Arial" panose="020B0604020202020204" pitchFamily="34" charset="0"/>
              </a:rPr>
              <a:t>Serpentara</a:t>
            </a:r>
            <a:r>
              <a:rPr lang="it-IT" sz="1400" b="1" dirty="0">
                <a:latin typeface="Arial" panose="020B0604020202020204" pitchFamily="34" charset="0"/>
                <a:cs typeface="Arial" panose="020B0604020202020204" pitchFamily="34" charset="0"/>
              </a:rPr>
              <a:t>"</a:t>
            </a:r>
            <a:endParaRPr lang="en-GB" sz="1400" dirty="0">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DB960CAA-AA0D-4D62-8A80-01FBCB2FF918}"/>
              </a:ext>
            </a:extLst>
          </p:cNvPr>
          <p:cNvSpPr/>
          <p:nvPr/>
        </p:nvSpPr>
        <p:spPr>
          <a:xfrm>
            <a:off x="0" y="6794500"/>
            <a:ext cx="7429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9062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4CCD94A-FDBE-4A42-8FF2-136F067540FE}"/>
              </a:ext>
            </a:extLst>
          </p:cNvPr>
          <p:cNvSpPr>
            <a:spLocks noGrp="1"/>
          </p:cNvSpPr>
          <p:nvPr>
            <p:ph type="title"/>
          </p:nvPr>
        </p:nvSpPr>
        <p:spPr/>
        <p:txBody>
          <a:bodyPr>
            <a:normAutofit/>
          </a:bodyPr>
          <a:lstStyle/>
          <a:p>
            <a:r>
              <a:rPr lang="it-IT" sz="1451" dirty="0"/>
              <a:t>Gli obiettivi preliminari del Regolamento</a:t>
            </a:r>
            <a:endParaRPr lang="en-GB" dirty="0"/>
          </a:p>
        </p:txBody>
      </p:sp>
      <p:sp>
        <p:nvSpPr>
          <p:cNvPr id="3" name="Segnaposto contenuto 2">
            <a:extLst>
              <a:ext uri="{FF2B5EF4-FFF2-40B4-BE49-F238E27FC236}">
                <a16:creationId xmlns:a16="http://schemas.microsoft.com/office/drawing/2014/main" id="{6C4DAF10-CC46-4DC2-9535-450A0430F645}"/>
              </a:ext>
            </a:extLst>
          </p:cNvPr>
          <p:cNvSpPr>
            <a:spLocks noGrp="1"/>
          </p:cNvSpPr>
          <p:nvPr>
            <p:ph idx="1"/>
          </p:nvPr>
        </p:nvSpPr>
        <p:spPr/>
        <p:txBody>
          <a:bodyPr anchor="ctr">
            <a:normAutofit/>
          </a:bodyPr>
          <a:lstStyle/>
          <a:p>
            <a:pPr marL="171450" indent="-171450">
              <a:lnSpc>
                <a:spcPct val="150000"/>
              </a:lnSpc>
              <a:buFontTx/>
              <a:buChar char="-"/>
            </a:pPr>
            <a:r>
              <a:rPr lang="it-IT" dirty="0">
                <a:latin typeface="Arial" panose="020B0604020202020204" pitchFamily="34" charset="0"/>
                <a:cs typeface="Arial" panose="020B0604020202020204" pitchFamily="34" charset="0"/>
              </a:rPr>
              <a:t>integrare gli aspetti naturalistici, socio-economici ed amministrativi, attraverso il coinvolgimento delle comunità locali e dei portatori di interesse, allo scopo di favorire lo sviluppo sostenibile del sistema marino-terrestre</a:t>
            </a:r>
          </a:p>
          <a:p>
            <a:pPr marL="171450" indent="-171450">
              <a:lnSpc>
                <a:spcPct val="150000"/>
              </a:lnSpc>
              <a:buFontTx/>
              <a:buChar char="-"/>
            </a:pPr>
            <a:endParaRPr lang="it-IT" dirty="0">
              <a:latin typeface="Arial" panose="020B0604020202020204" pitchFamily="34" charset="0"/>
              <a:cs typeface="Arial" panose="020B0604020202020204" pitchFamily="34" charset="0"/>
            </a:endParaRPr>
          </a:p>
          <a:p>
            <a:pPr marL="171450" indent="-171450">
              <a:lnSpc>
                <a:spcPct val="150000"/>
              </a:lnSpc>
              <a:buFontTx/>
              <a:buChar char="-"/>
            </a:pPr>
            <a:r>
              <a:rPr lang="it-IT" dirty="0">
                <a:latin typeface="Arial" panose="020B0604020202020204" pitchFamily="34" charset="0"/>
                <a:cs typeface="Arial" panose="020B0604020202020204" pitchFamily="34" charset="0"/>
              </a:rPr>
              <a:t>integrare in un unico dispositivo le discipline normative vigenti nel contesto dell’AMP Capo Carbonara, caratterizzato dalla sovrapposizione di diversi regimi normativo/vincolistici che comportano la presenza di più strumenti di gestione</a:t>
            </a:r>
          </a:p>
          <a:p>
            <a:pPr marL="171450" indent="-171450">
              <a:lnSpc>
                <a:spcPct val="150000"/>
              </a:lnSpc>
              <a:buFontTx/>
              <a:buChar char="-"/>
            </a:pPr>
            <a:endParaRPr lang="it-IT" dirty="0">
              <a:latin typeface="Arial" panose="020B0604020202020204" pitchFamily="34" charset="0"/>
              <a:cs typeface="Arial" panose="020B0604020202020204" pitchFamily="34" charset="0"/>
            </a:endParaRPr>
          </a:p>
          <a:p>
            <a:pPr marL="171450" indent="-171450">
              <a:lnSpc>
                <a:spcPct val="150000"/>
              </a:lnSpc>
              <a:buFontTx/>
              <a:buChar char="-"/>
            </a:pPr>
            <a:r>
              <a:rPr lang="it-IT" dirty="0">
                <a:latin typeface="Arial" panose="020B0604020202020204" pitchFamily="34" charset="0"/>
                <a:cs typeface="Arial" panose="020B0604020202020204" pitchFamily="34" charset="0"/>
              </a:rPr>
              <a:t>favorire la conservazione della biodiversità attraverso l’integrazione delle misure di conservazione sito-specifiche volte a salvaguardare le valenze ecologiche</a:t>
            </a:r>
          </a:p>
        </p:txBody>
      </p:sp>
      <p:sp>
        <p:nvSpPr>
          <p:cNvPr id="4" name="ProgressBar">
            <a:extLst>
              <a:ext uri="{FF2B5EF4-FFF2-40B4-BE49-F238E27FC236}">
                <a16:creationId xmlns:a16="http://schemas.microsoft.com/office/drawing/2014/main" id="{AA048432-D855-4D1B-9822-75434D282E45}"/>
              </a:ext>
            </a:extLst>
          </p:cNvPr>
          <p:cNvSpPr/>
          <p:nvPr/>
        </p:nvSpPr>
        <p:spPr>
          <a:xfrm>
            <a:off x="0" y="6794500"/>
            <a:ext cx="762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805769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89462288-77D2-475B-8DAF-67FA831B2A0B}"/>
              </a:ext>
            </a:extLst>
          </p:cNvPr>
          <p:cNvSpPr>
            <a:spLocks noGrp="1"/>
          </p:cNvSpPr>
          <p:nvPr>
            <p:ph type="title"/>
          </p:nvPr>
        </p:nvSpPr>
        <p:spPr/>
        <p:txBody>
          <a:bodyPr>
            <a:normAutofit/>
          </a:bodyPr>
          <a:lstStyle/>
          <a:p>
            <a:r>
              <a:rPr lang="it-IT" dirty="0"/>
              <a:t>La redazione del Protocollo sperimentale</a:t>
            </a:r>
            <a:endParaRPr lang="en-GB" dirty="0">
              <a:latin typeface="Arial" pitchFamily="34" charset="0"/>
              <a:cs typeface="Arial" pitchFamily="34" charset="0"/>
            </a:endParaRPr>
          </a:p>
        </p:txBody>
      </p:sp>
      <p:graphicFrame>
        <p:nvGraphicFramePr>
          <p:cNvPr id="7" name="Tabella 6"/>
          <p:cNvGraphicFramePr>
            <a:graphicFrameLocks noGrp="1"/>
          </p:cNvGraphicFramePr>
          <p:nvPr>
            <p:extLst>
              <p:ext uri="{D42A27DB-BD31-4B8C-83A1-F6EECF244321}">
                <p14:modId xmlns:p14="http://schemas.microsoft.com/office/powerpoint/2010/main" val="1587278081"/>
              </p:ext>
            </p:extLst>
          </p:nvPr>
        </p:nvGraphicFramePr>
        <p:xfrm>
          <a:off x="633547" y="1279913"/>
          <a:ext cx="8638904" cy="3324926"/>
        </p:xfrm>
        <a:graphic>
          <a:graphicData uri="http://schemas.openxmlformats.org/drawingml/2006/table">
            <a:tbl>
              <a:tblPr firstRow="1" firstCol="1" bandRow="1">
                <a:tableStyleId>{5940675A-B579-460E-94D1-54222C63F5DA}</a:tableStyleId>
              </a:tblPr>
              <a:tblGrid>
                <a:gridCol w="1266601">
                  <a:extLst>
                    <a:ext uri="{9D8B030D-6E8A-4147-A177-3AD203B41FA5}">
                      <a16:colId xmlns:a16="http://schemas.microsoft.com/office/drawing/2014/main" val="2020472626"/>
                    </a:ext>
                  </a:extLst>
                </a:gridCol>
                <a:gridCol w="7372303">
                  <a:extLst>
                    <a:ext uri="{9D8B030D-6E8A-4147-A177-3AD203B41FA5}">
                      <a16:colId xmlns:a16="http://schemas.microsoft.com/office/drawing/2014/main" val="1391714006"/>
                    </a:ext>
                  </a:extLst>
                </a:gridCol>
              </a:tblGrid>
              <a:tr h="302326">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Codice</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73A2DB"/>
                    </a:solidFill>
                  </a:tcPr>
                </a:tc>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Obiettivo</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73A2DB"/>
                    </a:solidFill>
                  </a:tcPr>
                </a:tc>
                <a:extLst>
                  <a:ext uri="{0D108BD9-81ED-4DB2-BD59-A6C34878D82A}">
                    <a16:rowId xmlns:a16="http://schemas.microsoft.com/office/drawing/2014/main" val="120969104"/>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ITB040027_1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Conservazione</a:t>
                      </a:r>
                      <a:r>
                        <a:rPr lang="en-US" sz="800" dirty="0">
                          <a:effectLst/>
                          <a:latin typeface="Arial" panose="020B0604020202020204" pitchFamily="34" charset="0"/>
                          <a:cs typeface="Arial" panose="020B0604020202020204" pitchFamily="34" charset="0"/>
                        </a:rPr>
                        <a:t> </a:t>
                      </a:r>
                      <a:r>
                        <a:rPr lang="en-US" sz="800" dirty="0" err="1">
                          <a:effectLst/>
                          <a:latin typeface="Arial" panose="020B0604020202020204" pitchFamily="34" charset="0"/>
                          <a:cs typeface="Arial" panose="020B0604020202020204" pitchFamily="34" charset="0"/>
                        </a:rPr>
                        <a:t>degli</a:t>
                      </a:r>
                      <a:r>
                        <a:rPr lang="en-US" sz="800" dirty="0">
                          <a:effectLst/>
                          <a:latin typeface="Arial" panose="020B0604020202020204" pitchFamily="34" charset="0"/>
                          <a:cs typeface="Arial" panose="020B0604020202020204" pitchFamily="34" charset="0"/>
                        </a:rPr>
                        <a:t> habitat </a:t>
                      </a:r>
                      <a:r>
                        <a:rPr lang="en-US" sz="800" dirty="0" err="1">
                          <a:effectLst/>
                          <a:latin typeface="Arial" panose="020B0604020202020204" pitchFamily="34" charset="0"/>
                          <a:cs typeface="Arial" panose="020B0604020202020204" pitchFamily="34" charset="0"/>
                        </a:rPr>
                        <a:t>marini</a:t>
                      </a:r>
                      <a:r>
                        <a:rPr lang="en-US" sz="800" dirty="0">
                          <a:effectLst/>
                          <a:latin typeface="Arial" panose="020B0604020202020204" pitchFamily="34" charset="0"/>
                          <a:cs typeface="Arial" panose="020B0604020202020204" pitchFamily="34" charset="0"/>
                        </a:rPr>
                        <a:t>.</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2487507129"/>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ITB040027_2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Tutela</a:t>
                      </a:r>
                      <a:r>
                        <a:rPr lang="en-US" sz="800" dirty="0">
                          <a:effectLst/>
                          <a:latin typeface="Arial" panose="020B0604020202020204" pitchFamily="34" charset="0"/>
                          <a:cs typeface="Arial" panose="020B0604020202020204" pitchFamily="34" charset="0"/>
                        </a:rPr>
                        <a:t> </a:t>
                      </a:r>
                      <a:r>
                        <a:rPr lang="en-US" sz="800" dirty="0" err="1">
                          <a:effectLst/>
                          <a:latin typeface="Arial" panose="020B0604020202020204" pitchFamily="34" charset="0"/>
                          <a:cs typeface="Arial" panose="020B0604020202020204" pitchFamily="34" charset="0"/>
                        </a:rPr>
                        <a:t>degli</a:t>
                      </a:r>
                      <a:r>
                        <a:rPr lang="en-US" sz="800" dirty="0">
                          <a:effectLst/>
                          <a:latin typeface="Arial" panose="020B0604020202020204" pitchFamily="34" charset="0"/>
                          <a:cs typeface="Arial" panose="020B0604020202020204" pitchFamily="34" charset="0"/>
                        </a:rPr>
                        <a:t> habitat </a:t>
                      </a:r>
                      <a:r>
                        <a:rPr lang="en-US" sz="800" dirty="0" err="1">
                          <a:effectLst/>
                          <a:latin typeface="Arial" panose="020B0604020202020204" pitchFamily="34" charset="0"/>
                          <a:cs typeface="Arial" panose="020B0604020202020204" pitchFamily="34" charset="0"/>
                        </a:rPr>
                        <a:t>comunitari</a:t>
                      </a:r>
                      <a:r>
                        <a:rPr lang="en-US" sz="800" dirty="0">
                          <a:effectLst/>
                          <a:latin typeface="Arial" panose="020B0604020202020204" pitchFamily="34" charset="0"/>
                          <a:cs typeface="Arial" panose="020B0604020202020204" pitchFamily="34" charset="0"/>
                        </a:rPr>
                        <a:t>.</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2636843806"/>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ITB040027_3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Conservazione</a:t>
                      </a:r>
                      <a:r>
                        <a:rPr lang="en-US" sz="800" dirty="0">
                          <a:effectLst/>
                          <a:latin typeface="Arial" panose="020B0604020202020204" pitchFamily="34" charset="0"/>
                          <a:cs typeface="Arial" panose="020B0604020202020204" pitchFamily="34" charset="0"/>
                        </a:rPr>
                        <a:t> </a:t>
                      </a:r>
                      <a:r>
                        <a:rPr lang="en-US" sz="800" dirty="0" err="1">
                          <a:effectLst/>
                          <a:latin typeface="Arial" panose="020B0604020202020204" pitchFamily="34" charset="0"/>
                          <a:cs typeface="Arial" panose="020B0604020202020204" pitchFamily="34" charset="0"/>
                        </a:rPr>
                        <a:t>degli</a:t>
                      </a:r>
                      <a:r>
                        <a:rPr lang="en-US" sz="800" dirty="0">
                          <a:effectLst/>
                          <a:latin typeface="Arial" panose="020B0604020202020204" pitchFamily="34" charset="0"/>
                          <a:cs typeface="Arial" panose="020B0604020202020204" pitchFamily="34" charset="0"/>
                        </a:rPr>
                        <a:t> habitat </a:t>
                      </a:r>
                      <a:r>
                        <a:rPr lang="en-US" sz="800" dirty="0" err="1">
                          <a:effectLst/>
                          <a:latin typeface="Arial" panose="020B0604020202020204" pitchFamily="34" charset="0"/>
                          <a:cs typeface="Arial" panose="020B0604020202020204" pitchFamily="34" charset="0"/>
                        </a:rPr>
                        <a:t>dunali</a:t>
                      </a:r>
                      <a:r>
                        <a:rPr lang="en-US" sz="800" dirty="0">
                          <a:effectLst/>
                          <a:latin typeface="Arial" panose="020B0604020202020204" pitchFamily="34" charset="0"/>
                          <a:cs typeface="Arial" panose="020B0604020202020204" pitchFamily="34" charset="0"/>
                        </a:rPr>
                        <a:t>.</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1512810413"/>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ITB040027_4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Tutela delle specie faunistiche sensibili nel sito.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3092740410"/>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ITB040027_5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Conservazione</a:t>
                      </a:r>
                      <a:r>
                        <a:rPr lang="en-US" sz="800" dirty="0">
                          <a:effectLst/>
                          <a:latin typeface="Arial" panose="020B0604020202020204" pitchFamily="34" charset="0"/>
                          <a:cs typeface="Arial" panose="020B0604020202020204" pitchFamily="34" charset="0"/>
                        </a:rPr>
                        <a:t> </a:t>
                      </a:r>
                      <a:r>
                        <a:rPr lang="en-US" sz="800" dirty="0" err="1">
                          <a:effectLst/>
                          <a:latin typeface="Arial" panose="020B0604020202020204" pitchFamily="34" charset="0"/>
                          <a:cs typeface="Arial" panose="020B0604020202020204" pitchFamily="34" charset="0"/>
                        </a:rPr>
                        <a:t>degli</a:t>
                      </a:r>
                      <a:r>
                        <a:rPr lang="en-US" sz="800" dirty="0">
                          <a:effectLst/>
                          <a:latin typeface="Arial" panose="020B0604020202020204" pitchFamily="34" charset="0"/>
                          <a:cs typeface="Arial" panose="020B0604020202020204" pitchFamily="34" charset="0"/>
                        </a:rPr>
                        <a:t> habitat </a:t>
                      </a:r>
                      <a:r>
                        <a:rPr lang="en-US" sz="800" dirty="0" err="1">
                          <a:effectLst/>
                          <a:latin typeface="Arial" panose="020B0604020202020204" pitchFamily="34" charset="0"/>
                          <a:cs typeface="Arial" panose="020B0604020202020204" pitchFamily="34" charset="0"/>
                        </a:rPr>
                        <a:t>lagunari</a:t>
                      </a:r>
                      <a:r>
                        <a:rPr lang="en-US" sz="800" dirty="0">
                          <a:effectLst/>
                          <a:latin typeface="Arial" panose="020B0604020202020204" pitchFamily="34" charset="0"/>
                          <a:cs typeface="Arial" panose="020B0604020202020204" pitchFamily="34" charset="0"/>
                        </a:rPr>
                        <a:t>.</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3320135593"/>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ITB040027_6</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Conservazione</a:t>
                      </a:r>
                      <a:r>
                        <a:rPr lang="en-US" sz="800" dirty="0">
                          <a:effectLst/>
                          <a:latin typeface="Arial" panose="020B0604020202020204" pitchFamily="34" charset="0"/>
                          <a:cs typeface="Arial" panose="020B0604020202020204" pitchFamily="34" charset="0"/>
                        </a:rPr>
                        <a:t> </a:t>
                      </a:r>
                      <a:r>
                        <a:rPr lang="en-US" sz="800" dirty="0" err="1">
                          <a:effectLst/>
                          <a:latin typeface="Arial" panose="020B0604020202020204" pitchFamily="34" charset="0"/>
                          <a:cs typeface="Arial" panose="020B0604020202020204" pitchFamily="34" charset="0"/>
                        </a:rPr>
                        <a:t>degli</a:t>
                      </a:r>
                      <a:r>
                        <a:rPr lang="en-US" sz="800" dirty="0">
                          <a:effectLst/>
                          <a:latin typeface="Arial" panose="020B0604020202020204" pitchFamily="34" charset="0"/>
                          <a:cs typeface="Arial" panose="020B0604020202020204" pitchFamily="34" charset="0"/>
                        </a:rPr>
                        <a:t> habitat </a:t>
                      </a:r>
                      <a:r>
                        <a:rPr lang="en-US" sz="800" dirty="0" err="1">
                          <a:effectLst/>
                          <a:latin typeface="Arial" panose="020B0604020202020204" pitchFamily="34" charset="0"/>
                          <a:cs typeface="Arial" panose="020B0604020202020204" pitchFamily="34" charset="0"/>
                        </a:rPr>
                        <a:t>arbustivi</a:t>
                      </a:r>
                      <a:r>
                        <a:rPr lang="en-US" sz="800" dirty="0">
                          <a:effectLst/>
                          <a:latin typeface="Arial" panose="020B0604020202020204" pitchFamily="34" charset="0"/>
                          <a:cs typeface="Arial" panose="020B0604020202020204" pitchFamily="34" charset="0"/>
                        </a:rPr>
                        <a:t>.</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3688124806"/>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ITB040027_7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Conservazione degli habitat steppici prioritari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1749359108"/>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ITB040027_8</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Conservazione</a:t>
                      </a:r>
                      <a:r>
                        <a:rPr lang="en-US" sz="800" dirty="0">
                          <a:effectLst/>
                          <a:latin typeface="Arial" panose="020B0604020202020204" pitchFamily="34" charset="0"/>
                          <a:cs typeface="Arial" panose="020B0604020202020204" pitchFamily="34" charset="0"/>
                        </a:rPr>
                        <a:t> </a:t>
                      </a:r>
                      <a:r>
                        <a:rPr lang="en-US" sz="800" dirty="0" err="1">
                          <a:effectLst/>
                          <a:latin typeface="Arial" panose="020B0604020202020204" pitchFamily="34" charset="0"/>
                          <a:cs typeface="Arial" panose="020B0604020202020204" pitchFamily="34" charset="0"/>
                        </a:rPr>
                        <a:t>degli</a:t>
                      </a:r>
                      <a:r>
                        <a:rPr lang="en-US" sz="800" dirty="0">
                          <a:effectLst/>
                          <a:latin typeface="Arial" panose="020B0604020202020204" pitchFamily="34" charset="0"/>
                          <a:cs typeface="Arial" panose="020B0604020202020204" pitchFamily="34" charset="0"/>
                        </a:rPr>
                        <a:t> habitat </a:t>
                      </a:r>
                      <a:r>
                        <a:rPr lang="en-US" sz="800" dirty="0" err="1">
                          <a:effectLst/>
                          <a:latin typeface="Arial" panose="020B0604020202020204" pitchFamily="34" charset="0"/>
                          <a:cs typeface="Arial" panose="020B0604020202020204" pitchFamily="34" charset="0"/>
                        </a:rPr>
                        <a:t>forestali</a:t>
                      </a:r>
                      <a:r>
                        <a:rPr lang="en-US" sz="800" dirty="0">
                          <a:effectLst/>
                          <a:latin typeface="Arial" panose="020B0604020202020204" pitchFamily="34" charset="0"/>
                          <a:cs typeface="Arial" panose="020B0604020202020204" pitchFamily="34" charset="0"/>
                        </a:rPr>
                        <a:t>.</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4048663025"/>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ITB040027_9</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Conservazione</a:t>
                      </a:r>
                      <a:r>
                        <a:rPr lang="en-US" sz="800" dirty="0">
                          <a:effectLst/>
                          <a:latin typeface="Arial" panose="020B0604020202020204" pitchFamily="34" charset="0"/>
                          <a:cs typeface="Arial" panose="020B0604020202020204" pitchFamily="34" charset="0"/>
                        </a:rPr>
                        <a:t> </a:t>
                      </a:r>
                      <a:r>
                        <a:rPr lang="en-US" sz="800" dirty="0" err="1">
                          <a:effectLst/>
                          <a:latin typeface="Arial" panose="020B0604020202020204" pitchFamily="34" charset="0"/>
                          <a:cs typeface="Arial" panose="020B0604020202020204" pitchFamily="34" charset="0"/>
                        </a:rPr>
                        <a:t>degli</a:t>
                      </a:r>
                      <a:r>
                        <a:rPr lang="en-US" sz="800" dirty="0">
                          <a:effectLst/>
                          <a:latin typeface="Arial" panose="020B0604020202020204" pitchFamily="34" charset="0"/>
                          <a:cs typeface="Arial" panose="020B0604020202020204" pitchFamily="34" charset="0"/>
                        </a:rPr>
                        <a:t> habitat </a:t>
                      </a:r>
                      <a:r>
                        <a:rPr lang="en-US" sz="800" dirty="0" err="1">
                          <a:effectLst/>
                          <a:latin typeface="Arial" panose="020B0604020202020204" pitchFamily="34" charset="0"/>
                          <a:cs typeface="Arial" panose="020B0604020202020204" pitchFamily="34" charset="0"/>
                        </a:rPr>
                        <a:t>alofili</a:t>
                      </a:r>
                      <a:r>
                        <a:rPr lang="en-US" sz="800" dirty="0">
                          <a:effectLst/>
                          <a:latin typeface="Arial" panose="020B0604020202020204" pitchFamily="34" charset="0"/>
                          <a:cs typeface="Arial" panose="020B0604020202020204" pitchFamily="34" charset="0"/>
                        </a:rPr>
                        <a:t>.</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780480265"/>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ITB040027_10</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Tutela delle specie floristiche sensibili.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2215559193"/>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ITB040027_11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Valorizzazione delle opportunità di fruizione sostenibile del sito e delle sue risorse.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3753107664"/>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ITB040027_12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Riconfinamento</a:t>
                      </a:r>
                      <a:r>
                        <a:rPr lang="en-US" sz="800" dirty="0">
                          <a:effectLst/>
                          <a:latin typeface="Arial" panose="020B0604020202020204" pitchFamily="34" charset="0"/>
                          <a:cs typeface="Arial" panose="020B0604020202020204" pitchFamily="34" charset="0"/>
                        </a:rPr>
                        <a:t> </a:t>
                      </a:r>
                      <a:r>
                        <a:rPr lang="en-US" sz="800" dirty="0" err="1">
                          <a:effectLst/>
                          <a:latin typeface="Arial" panose="020B0604020202020204" pitchFamily="34" charset="0"/>
                          <a:cs typeface="Arial" panose="020B0604020202020204" pitchFamily="34" charset="0"/>
                        </a:rPr>
                        <a:t>dei</a:t>
                      </a:r>
                      <a:r>
                        <a:rPr lang="en-US" sz="800" dirty="0">
                          <a:effectLst/>
                          <a:latin typeface="Arial" panose="020B0604020202020204" pitchFamily="34" charset="0"/>
                          <a:cs typeface="Arial" panose="020B0604020202020204" pitchFamily="34" charset="0"/>
                        </a:rPr>
                        <a:t> </a:t>
                      </a:r>
                      <a:r>
                        <a:rPr lang="en-US" sz="800" dirty="0" err="1">
                          <a:effectLst/>
                          <a:latin typeface="Arial" panose="020B0604020202020204" pitchFamily="34" charset="0"/>
                          <a:cs typeface="Arial" panose="020B0604020202020204" pitchFamily="34" charset="0"/>
                        </a:rPr>
                        <a:t>beni</a:t>
                      </a:r>
                      <a:r>
                        <a:rPr lang="en-US" sz="800" dirty="0">
                          <a:effectLst/>
                          <a:latin typeface="Arial" panose="020B0604020202020204" pitchFamily="34" charset="0"/>
                          <a:cs typeface="Arial" panose="020B0604020202020204" pitchFamily="34" charset="0"/>
                        </a:rPr>
                        <a:t> </a:t>
                      </a:r>
                      <a:r>
                        <a:rPr lang="en-US" sz="800" dirty="0" err="1">
                          <a:effectLst/>
                          <a:latin typeface="Arial" panose="020B0604020202020204" pitchFamily="34" charset="0"/>
                          <a:cs typeface="Arial" panose="020B0604020202020204" pitchFamily="34" charset="0"/>
                        </a:rPr>
                        <a:t>demaniali</a:t>
                      </a:r>
                      <a:r>
                        <a:rPr lang="en-US" sz="800" dirty="0">
                          <a:effectLst/>
                          <a:latin typeface="Arial" panose="020B0604020202020204" pitchFamily="34" charset="0"/>
                          <a:cs typeface="Arial" panose="020B0604020202020204" pitchFamily="34" charset="0"/>
                        </a:rPr>
                        <a:t>.</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4292348764"/>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ITB040027_13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Miglioramento della qualità del settore agricolo e zootecnico all’interno dell’area.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660109166"/>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ITB040027_14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Aumento delle conoscenze relative al sito attraverso canali tecnologici e pubblicitari.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557224322"/>
                  </a:ext>
                </a:extLst>
              </a:tr>
            </a:tbl>
          </a:graphicData>
        </a:graphic>
      </p:graphicFrame>
      <p:sp>
        <p:nvSpPr>
          <p:cNvPr id="10" name="CasellaDiTesto 9"/>
          <p:cNvSpPr txBox="1"/>
          <p:nvPr/>
        </p:nvSpPr>
        <p:spPr>
          <a:xfrm>
            <a:off x="0" y="358062"/>
            <a:ext cx="8270239" cy="523220"/>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Gli obiettivi derivanti dall’analisi degli strumenti vigenti nell’AMP: il Piano di gestione della ZPS "ITB040027 Isola dei Cavoli"</a:t>
            </a:r>
            <a:endParaRPr lang="en-GB" sz="1400" dirty="0">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5D7AF0D2-991F-47A3-A057-4BDE86E864C8}"/>
              </a:ext>
            </a:extLst>
          </p:cNvPr>
          <p:cNvSpPr/>
          <p:nvPr/>
        </p:nvSpPr>
        <p:spPr>
          <a:xfrm>
            <a:off x="0" y="6794500"/>
            <a:ext cx="7620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7946128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89462288-77D2-475B-8DAF-67FA831B2A0B}"/>
              </a:ext>
            </a:extLst>
          </p:cNvPr>
          <p:cNvSpPr>
            <a:spLocks noGrp="1"/>
          </p:cNvSpPr>
          <p:nvPr>
            <p:ph type="title"/>
          </p:nvPr>
        </p:nvSpPr>
        <p:spPr/>
        <p:txBody>
          <a:bodyPr>
            <a:normAutofit/>
          </a:bodyPr>
          <a:lstStyle/>
          <a:p>
            <a:r>
              <a:rPr lang="it-IT" dirty="0"/>
              <a:t>La redazione del Protocollo sperimentale</a:t>
            </a:r>
            <a:endParaRPr lang="en-GB" dirty="0">
              <a:latin typeface="Arial" pitchFamily="34" charset="0"/>
              <a:cs typeface="Arial" pitchFamily="34" charset="0"/>
            </a:endParaRPr>
          </a:p>
        </p:txBody>
      </p:sp>
      <p:graphicFrame>
        <p:nvGraphicFramePr>
          <p:cNvPr id="8" name="Tabella 7"/>
          <p:cNvGraphicFramePr>
            <a:graphicFrameLocks noGrp="1"/>
          </p:cNvGraphicFramePr>
          <p:nvPr>
            <p:extLst>
              <p:ext uri="{D42A27DB-BD31-4B8C-83A1-F6EECF244321}">
                <p14:modId xmlns:p14="http://schemas.microsoft.com/office/powerpoint/2010/main" val="425987803"/>
              </p:ext>
            </p:extLst>
          </p:nvPr>
        </p:nvGraphicFramePr>
        <p:xfrm>
          <a:off x="642256" y="1272082"/>
          <a:ext cx="8621486" cy="2029526"/>
        </p:xfrm>
        <a:graphic>
          <a:graphicData uri="http://schemas.openxmlformats.org/drawingml/2006/table">
            <a:tbl>
              <a:tblPr firstRow="1" firstCol="1" bandRow="1">
                <a:tableStyleId>{5940675A-B579-460E-94D1-54222C63F5DA}</a:tableStyleId>
              </a:tblPr>
              <a:tblGrid>
                <a:gridCol w="1264047">
                  <a:extLst>
                    <a:ext uri="{9D8B030D-6E8A-4147-A177-3AD203B41FA5}">
                      <a16:colId xmlns:a16="http://schemas.microsoft.com/office/drawing/2014/main" val="197640996"/>
                    </a:ext>
                  </a:extLst>
                </a:gridCol>
                <a:gridCol w="7357439">
                  <a:extLst>
                    <a:ext uri="{9D8B030D-6E8A-4147-A177-3AD203B41FA5}">
                      <a16:colId xmlns:a16="http://schemas.microsoft.com/office/drawing/2014/main" val="938405995"/>
                    </a:ext>
                  </a:extLst>
                </a:gridCol>
              </a:tblGrid>
              <a:tr h="302326">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Codice</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73A2DB"/>
                    </a:solidFill>
                  </a:tcPr>
                </a:tc>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Obiettivo</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73A2DB"/>
                    </a:solidFill>
                  </a:tcPr>
                </a:tc>
                <a:extLst>
                  <a:ext uri="{0D108BD9-81ED-4DB2-BD59-A6C34878D82A}">
                    <a16:rowId xmlns:a16="http://schemas.microsoft.com/office/drawing/2014/main" val="1991831319"/>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ITB040028_1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Conservazione degli habitat marini.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3809984231"/>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ITB040028_2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Tutela degli habitat comunitari.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1048479886"/>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ITB040028_4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Tutela delle specie faunistiche sensibili nel sito.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875703661"/>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ITB040028_6</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Conservazione degli habitat arbustivi.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3653517941"/>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ITB040028_7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Conservazione degli habitat steppici prioritari.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2315070858"/>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ITB040028_11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Valorizzazione delle opportunità di fruizione sostenibile del sito e delle sue risorse.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3751457070"/>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Ob_ZPS</a:t>
                      </a:r>
                      <a:r>
                        <a:rPr lang="en-US" sz="800" dirty="0">
                          <a:effectLst/>
                          <a:latin typeface="Arial" panose="020B0604020202020204" pitchFamily="34" charset="0"/>
                          <a:cs typeface="Arial" panose="020B0604020202020204" pitchFamily="34" charset="0"/>
                        </a:rPr>
                        <a:t> ITB040028_12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it-IT" sz="800" dirty="0" err="1">
                          <a:effectLst/>
                          <a:latin typeface="Arial" panose="020B0604020202020204" pitchFamily="34" charset="0"/>
                          <a:cs typeface="Arial" panose="020B0604020202020204" pitchFamily="34" charset="0"/>
                        </a:rPr>
                        <a:t>Riconfinamento</a:t>
                      </a:r>
                      <a:r>
                        <a:rPr lang="it-IT" sz="800" dirty="0">
                          <a:effectLst/>
                          <a:latin typeface="Arial" panose="020B0604020202020204" pitchFamily="34" charset="0"/>
                          <a:cs typeface="Arial" panose="020B0604020202020204" pitchFamily="34" charset="0"/>
                        </a:rPr>
                        <a:t> dei beni demaniali.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562945275"/>
                  </a:ext>
                </a:extLst>
              </a:tr>
              <a:tr h="215900">
                <a:tc>
                  <a:txBody>
                    <a:bodyPr/>
                    <a:lstStyle/>
                    <a:p>
                      <a:pPr algn="just">
                        <a:lnSpc>
                          <a:spcPct val="115000"/>
                        </a:lnSpc>
                        <a:spcAft>
                          <a:spcPts val="0"/>
                        </a:spcAft>
                      </a:pPr>
                      <a:r>
                        <a:rPr lang="en-US" sz="800" dirty="0" err="1">
                          <a:effectLst/>
                          <a:latin typeface="Arial" panose="020B0604020202020204" pitchFamily="34" charset="0"/>
                          <a:cs typeface="Arial" panose="020B0604020202020204" pitchFamily="34" charset="0"/>
                        </a:rPr>
                        <a:t>Ob_SIC</a:t>
                      </a:r>
                      <a:r>
                        <a:rPr lang="en-US" sz="800" dirty="0">
                          <a:effectLst/>
                          <a:latin typeface="Arial" panose="020B0604020202020204" pitchFamily="34" charset="0"/>
                          <a:cs typeface="Arial" panose="020B0604020202020204" pitchFamily="34" charset="0"/>
                        </a:rPr>
                        <a:t> ITB040028_14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Aumento delle conoscenze relative al sito attraverso canali tecnologici e pubblicitari.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2337977023"/>
                  </a:ext>
                </a:extLst>
              </a:tr>
            </a:tbl>
          </a:graphicData>
        </a:graphic>
      </p:graphicFrame>
      <p:sp>
        <p:nvSpPr>
          <p:cNvPr id="10" name="CasellaDiTesto 9"/>
          <p:cNvSpPr txBox="1"/>
          <p:nvPr/>
        </p:nvSpPr>
        <p:spPr>
          <a:xfrm>
            <a:off x="0" y="358062"/>
            <a:ext cx="8270240" cy="523220"/>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Gli obiettivi derivanti dall’analisi degli strumenti vigenti nell’AMP: il Piano di gestione della ZPS "ITB040028 Capo Carbonara e Stagno di </a:t>
            </a:r>
            <a:r>
              <a:rPr lang="it-IT" sz="1400" b="1" dirty="0" err="1">
                <a:latin typeface="Arial" panose="020B0604020202020204" pitchFamily="34" charset="0"/>
                <a:cs typeface="Arial" panose="020B0604020202020204" pitchFamily="34" charset="0"/>
              </a:rPr>
              <a:t>Notteri</a:t>
            </a:r>
            <a:r>
              <a:rPr lang="it-IT" sz="1400" b="1" dirty="0">
                <a:latin typeface="Arial" panose="020B0604020202020204" pitchFamily="34" charset="0"/>
                <a:cs typeface="Arial" panose="020B0604020202020204" pitchFamily="34" charset="0"/>
              </a:rPr>
              <a:t> – Punta </a:t>
            </a:r>
            <a:r>
              <a:rPr lang="it-IT" sz="1400" b="1" dirty="0" err="1">
                <a:latin typeface="Arial" panose="020B0604020202020204" pitchFamily="34" charset="0"/>
                <a:cs typeface="Arial" panose="020B0604020202020204" pitchFamily="34" charset="0"/>
              </a:rPr>
              <a:t>Molentis</a:t>
            </a:r>
            <a:r>
              <a:rPr lang="it-IT" sz="1400" b="1" dirty="0">
                <a:latin typeface="Arial" panose="020B0604020202020204" pitchFamily="34" charset="0"/>
                <a:cs typeface="Arial" panose="020B0604020202020204" pitchFamily="34" charset="0"/>
              </a:rPr>
              <a:t>"</a:t>
            </a:r>
            <a:endParaRPr lang="en-GB" sz="1400" dirty="0">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617289AA-B6BC-465D-84B7-79CD7B11C4FF}"/>
              </a:ext>
            </a:extLst>
          </p:cNvPr>
          <p:cNvSpPr/>
          <p:nvPr/>
        </p:nvSpPr>
        <p:spPr>
          <a:xfrm>
            <a:off x="0" y="6794500"/>
            <a:ext cx="7810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704602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1">
            <a:extLst>
              <a:ext uri="{FF2B5EF4-FFF2-40B4-BE49-F238E27FC236}">
                <a16:creationId xmlns:a16="http://schemas.microsoft.com/office/drawing/2014/main" id="{89462288-77D2-475B-8DAF-67FA831B2A0B}"/>
              </a:ext>
            </a:extLst>
          </p:cNvPr>
          <p:cNvSpPr>
            <a:spLocks noGrp="1"/>
          </p:cNvSpPr>
          <p:nvPr>
            <p:ph type="title"/>
          </p:nvPr>
        </p:nvSpPr>
        <p:spPr/>
        <p:txBody>
          <a:bodyPr>
            <a:normAutofit/>
          </a:bodyPr>
          <a:lstStyle/>
          <a:p>
            <a:r>
              <a:rPr lang="it-IT" dirty="0"/>
              <a:t>La redazione del Protocollo sperimentale</a:t>
            </a:r>
            <a:endParaRPr lang="en-GB" dirty="0">
              <a:latin typeface="Arial" pitchFamily="34" charset="0"/>
              <a:cs typeface="Arial" pitchFamily="34" charset="0"/>
            </a:endParaRPr>
          </a:p>
        </p:txBody>
      </p:sp>
      <p:graphicFrame>
        <p:nvGraphicFramePr>
          <p:cNvPr id="10" name="Tabella 9"/>
          <p:cNvGraphicFramePr>
            <a:graphicFrameLocks noGrp="1"/>
          </p:cNvGraphicFramePr>
          <p:nvPr>
            <p:extLst>
              <p:ext uri="{D42A27DB-BD31-4B8C-83A1-F6EECF244321}">
                <p14:modId xmlns:p14="http://schemas.microsoft.com/office/powerpoint/2010/main" val="1042441676"/>
              </p:ext>
            </p:extLst>
          </p:nvPr>
        </p:nvGraphicFramePr>
        <p:xfrm>
          <a:off x="644434" y="1259775"/>
          <a:ext cx="8638903" cy="5021415"/>
        </p:xfrm>
        <a:graphic>
          <a:graphicData uri="http://schemas.openxmlformats.org/drawingml/2006/table">
            <a:tbl>
              <a:tblPr firstRow="1" firstCol="1" bandRow="1">
                <a:tableStyleId>{5940675A-B579-460E-94D1-54222C63F5DA}</a:tableStyleId>
              </a:tblPr>
              <a:tblGrid>
                <a:gridCol w="870188">
                  <a:extLst>
                    <a:ext uri="{9D8B030D-6E8A-4147-A177-3AD203B41FA5}">
                      <a16:colId xmlns:a16="http://schemas.microsoft.com/office/drawing/2014/main" val="1768592029"/>
                    </a:ext>
                  </a:extLst>
                </a:gridCol>
                <a:gridCol w="7768715">
                  <a:extLst>
                    <a:ext uri="{9D8B030D-6E8A-4147-A177-3AD203B41FA5}">
                      <a16:colId xmlns:a16="http://schemas.microsoft.com/office/drawing/2014/main" val="3569495747"/>
                    </a:ext>
                  </a:extLst>
                </a:gridCol>
              </a:tblGrid>
              <a:tr h="302325">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Codice</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73A2DB"/>
                    </a:solidFill>
                  </a:tcPr>
                </a:tc>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Obiettivo</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73A2DB"/>
                    </a:solidFill>
                  </a:tcPr>
                </a:tc>
                <a:extLst>
                  <a:ext uri="{0D108BD9-81ED-4DB2-BD59-A6C34878D82A}">
                    <a16:rowId xmlns:a16="http://schemas.microsoft.com/office/drawing/2014/main" val="2155790425"/>
                  </a:ext>
                </a:extLst>
              </a:tr>
              <a:tr h="2476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Garantire la gestione integrata delle zone costiere.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extLst>
                  <a:ext uri="{0D108BD9-81ED-4DB2-BD59-A6C34878D82A}">
                    <a16:rowId xmlns:a16="http://schemas.microsoft.com/office/drawing/2014/main" val="3866059456"/>
                  </a:ext>
                </a:extLst>
              </a:tr>
              <a:tr h="2476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Salvaguardare la biodiversità degli ecosistemi costieri.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extLst>
                  <a:ext uri="{0D108BD9-81ED-4DB2-BD59-A6C34878D82A}">
                    <a16:rowId xmlns:a16="http://schemas.microsoft.com/office/drawing/2014/main" val="345077838"/>
                  </a:ext>
                </a:extLst>
              </a:tr>
              <a:tr h="321630">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e garantire lo sviluppo sostenibile attraverso una pianificazione razionale delle attività economiche-produttive, turistiche, sociali e culturali delle zone costiere.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extLst>
                  <a:ext uri="{0D108BD9-81ED-4DB2-BD59-A6C34878D82A}">
                    <a16:rowId xmlns:a16="http://schemas.microsoft.com/office/drawing/2014/main" val="2947544740"/>
                  </a:ext>
                </a:extLst>
              </a:tr>
              <a:tr h="2476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Garantire l’utilizzo sostenibile delle risorse naturali e, in particolare delle risorse idriche.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extLst>
                  <a:ext uri="{0D108BD9-81ED-4DB2-BD59-A6C34878D82A}">
                    <a16:rowId xmlns:a16="http://schemas.microsoft.com/office/drawing/2014/main" val="2493900819"/>
                  </a:ext>
                </a:extLst>
              </a:tr>
              <a:tr h="2476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Conservare l’integrità degli ecosistemi, dei paesaggi e della geomorfologia del litorale.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extLst>
                  <a:ext uri="{0D108BD9-81ED-4DB2-BD59-A6C34878D82A}">
                    <a16:rowId xmlns:a16="http://schemas.microsoft.com/office/drawing/2014/main" val="4193138911"/>
                  </a:ext>
                </a:extLst>
              </a:tr>
              <a:tr h="2476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Ob_GIZC_6</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Prevenire gli effetti provocati da attività naturali e o umane.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extLst>
                  <a:ext uri="{0D108BD9-81ED-4DB2-BD59-A6C34878D82A}">
                    <a16:rowId xmlns:a16="http://schemas.microsoft.com/office/drawing/2014/main" val="1707688538"/>
                  </a:ext>
                </a:extLst>
              </a:tr>
              <a:tr h="304491">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Garantire la coerenza tra iniziative pubbliche e private a livello nazionale, regionale e locale, che hanno effetti sulle zone costiere.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extLst>
                  <a:ext uri="{0D108BD9-81ED-4DB2-BD59-A6C34878D82A}">
                    <a16:rowId xmlns:a16="http://schemas.microsoft.com/office/drawing/2014/main" val="1747525188"/>
                  </a:ext>
                </a:extLst>
              </a:tr>
              <a:tr h="321630">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Ob_GIZC_8</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Gestire in maniera integrata il sistema idrologico, geomorfologico, climatico, ecologico, socioeconomico e culturale funzionalmente alla capacità di carico delle zone costiere.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extLst>
                  <a:ext uri="{0D108BD9-81ED-4DB2-BD59-A6C34878D82A}">
                    <a16:rowId xmlns:a16="http://schemas.microsoft.com/office/drawing/2014/main" val="3125417114"/>
                  </a:ext>
                </a:extLst>
              </a:tr>
              <a:tr h="2476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Ob_GIZC_9</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un approccio </a:t>
                      </a:r>
                      <a:r>
                        <a:rPr lang="it-IT" sz="800" dirty="0" err="1">
                          <a:effectLst/>
                          <a:latin typeface="Arial" panose="020B0604020202020204" pitchFamily="34" charset="0"/>
                          <a:cs typeface="Arial" panose="020B0604020202020204" pitchFamily="34" charset="0"/>
                        </a:rPr>
                        <a:t>ecosistemico</a:t>
                      </a:r>
                      <a:r>
                        <a:rPr lang="it-IT" sz="800" dirty="0">
                          <a:effectLst/>
                          <a:latin typeface="Arial" panose="020B0604020202020204" pitchFamily="34" charset="0"/>
                          <a:cs typeface="Arial" panose="020B0604020202020204" pitchFamily="34" charset="0"/>
                        </a:rPr>
                        <a:t> alla pianificazione e alla gestione delle zone costiere.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extLst>
                  <a:ext uri="{0D108BD9-81ED-4DB2-BD59-A6C34878D82A}">
                    <a16:rowId xmlns:a16="http://schemas.microsoft.com/office/drawing/2014/main" val="3700749109"/>
                  </a:ext>
                </a:extLst>
              </a:tr>
              <a:tr h="2476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Ob_GIZC_10</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Garantire un coordinamento istituzionale intersettoriale dei vari servizi amministrativi e autorità regionali e locali competenti.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extLst>
                  <a:ext uri="{0D108BD9-81ED-4DB2-BD59-A6C34878D82A}">
                    <a16:rowId xmlns:a16="http://schemas.microsoft.com/office/drawing/2014/main" val="4128608935"/>
                  </a:ext>
                </a:extLst>
              </a:tr>
              <a:tr h="2476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Ob_GIZC_11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una </a:t>
                      </a:r>
                      <a:r>
                        <a:rPr lang="it-IT" sz="800" dirty="0" err="1">
                          <a:effectLst/>
                          <a:latin typeface="Arial" panose="020B0604020202020204" pitchFamily="34" charset="0"/>
                          <a:cs typeface="Arial" panose="020B0604020202020204" pitchFamily="34" charset="0"/>
                        </a:rPr>
                        <a:t>governance</a:t>
                      </a:r>
                      <a:r>
                        <a:rPr lang="it-IT" sz="800" dirty="0">
                          <a:effectLst/>
                          <a:latin typeface="Arial" panose="020B0604020202020204" pitchFamily="34" charset="0"/>
                          <a:cs typeface="Arial" panose="020B0604020202020204" pitchFamily="34" charset="0"/>
                        </a:rPr>
                        <a:t> efficace per la gestione integrata delle zone costiere.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extLst>
                  <a:ext uri="{0D108BD9-81ED-4DB2-BD59-A6C34878D82A}">
                    <a16:rowId xmlns:a16="http://schemas.microsoft.com/office/drawing/2014/main" val="223497757"/>
                  </a:ext>
                </a:extLst>
              </a:tr>
              <a:tr h="2476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Ob_GIZC_12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Organizzare in maniera efficace degli usi sull’intera zona costiera.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extLst>
                  <a:ext uri="{0D108BD9-81ED-4DB2-BD59-A6C34878D82A}">
                    <a16:rowId xmlns:a16="http://schemas.microsoft.com/office/drawing/2014/main" val="2128442606"/>
                  </a:ext>
                </a:extLst>
              </a:tr>
              <a:tr h="2476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Ob_GIZC_13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Garantire una distribuzione bilanciata della zona costiera.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extLst>
                  <a:ext uri="{0D108BD9-81ED-4DB2-BD59-A6C34878D82A}">
                    <a16:rowId xmlns:a16="http://schemas.microsoft.com/office/drawing/2014/main" val="3774239530"/>
                  </a:ext>
                </a:extLst>
              </a:tr>
              <a:tr h="2476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Ob_GIZC_14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Effettuare valutazioni preliminari dei rischi associati all’infrastrutturazione delle zone costiere.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extLst>
                  <a:ext uri="{0D108BD9-81ED-4DB2-BD59-A6C34878D82A}">
                    <a16:rowId xmlns:a16="http://schemas.microsoft.com/office/drawing/2014/main" val="1708875811"/>
                  </a:ext>
                </a:extLst>
              </a:tr>
              <a:tr h="2476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Ob_GIZC_15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Prevenire e provvedere, con adeguato ripristino, i danni sull’ambiente costiero.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extLst>
                  <a:ext uri="{0D108BD9-81ED-4DB2-BD59-A6C34878D82A}">
                    <a16:rowId xmlns:a16="http://schemas.microsoft.com/office/drawing/2014/main" val="352878316"/>
                  </a:ext>
                </a:extLst>
              </a:tr>
              <a:tr h="304491">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Ob_GIZC_16</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il coordinamento tra autorità nazionali organismi regionali e locali relativamente alle strategie, ai programmi e ai Piani costieri.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extLst>
                  <a:ext uri="{0D108BD9-81ED-4DB2-BD59-A6C34878D82A}">
                    <a16:rowId xmlns:a16="http://schemas.microsoft.com/office/drawing/2014/main" val="146856768"/>
                  </a:ext>
                </a:extLst>
              </a:tr>
              <a:tr h="2476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Ob_GIZC_17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Integrare le esigenze di tutela ambientale nelle regole di gestione e di utilizzo del demanio marittimo pubblico.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extLst>
                  <a:ext uri="{0D108BD9-81ED-4DB2-BD59-A6C34878D82A}">
                    <a16:rowId xmlns:a16="http://schemas.microsoft.com/office/drawing/2014/main" val="662632840"/>
                  </a:ext>
                </a:extLst>
              </a:tr>
              <a:tr h="247632">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Ob_GIZC_18</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Garantire il rispetto e la gestione integrata delle risorse idriche e una gestione sostenibile dei rifiuti.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extLst>
                  <a:ext uri="{0D108BD9-81ED-4DB2-BD59-A6C34878D82A}">
                    <a16:rowId xmlns:a16="http://schemas.microsoft.com/office/drawing/2014/main" val="3323565767"/>
                  </a:ext>
                </a:extLst>
              </a:tr>
            </a:tbl>
          </a:graphicData>
        </a:graphic>
      </p:graphicFrame>
      <p:sp>
        <p:nvSpPr>
          <p:cNvPr id="11" name="CasellaDiTesto 10"/>
          <p:cNvSpPr txBox="1"/>
          <p:nvPr/>
        </p:nvSpPr>
        <p:spPr>
          <a:xfrm>
            <a:off x="1" y="358062"/>
            <a:ext cx="8277012" cy="523220"/>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Gli obiettivi derivanti dall’analisi degli strumenti vigenti nell’AMP: il Protocollo sulla Gestione Integrata delle Zone Costiere del Mediterraneo (GIZC)</a:t>
            </a:r>
            <a:endParaRPr lang="en-GB" sz="1400" dirty="0">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3F359936-5571-48D6-9F26-772C96A893CB}"/>
              </a:ext>
            </a:extLst>
          </p:cNvPr>
          <p:cNvSpPr/>
          <p:nvPr/>
        </p:nvSpPr>
        <p:spPr>
          <a:xfrm>
            <a:off x="0" y="6794500"/>
            <a:ext cx="8001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934241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olo 1">
            <a:extLst>
              <a:ext uri="{FF2B5EF4-FFF2-40B4-BE49-F238E27FC236}">
                <a16:creationId xmlns:a16="http://schemas.microsoft.com/office/drawing/2014/main" id="{89462288-77D2-475B-8DAF-67FA831B2A0B}"/>
              </a:ext>
            </a:extLst>
          </p:cNvPr>
          <p:cNvSpPr>
            <a:spLocks noGrp="1"/>
          </p:cNvSpPr>
          <p:nvPr>
            <p:ph type="title"/>
          </p:nvPr>
        </p:nvSpPr>
        <p:spPr/>
        <p:txBody>
          <a:bodyPr>
            <a:normAutofit/>
          </a:bodyPr>
          <a:lstStyle/>
          <a:p>
            <a:r>
              <a:rPr lang="it-IT" dirty="0"/>
              <a:t>La redazione del Protocollo sperimentale</a:t>
            </a:r>
            <a:endParaRPr lang="en-GB" dirty="0">
              <a:latin typeface="Arial" pitchFamily="34" charset="0"/>
              <a:cs typeface="Arial" pitchFamily="34" charset="0"/>
            </a:endParaRPr>
          </a:p>
        </p:txBody>
      </p:sp>
      <p:graphicFrame>
        <p:nvGraphicFramePr>
          <p:cNvPr id="10" name="Tabella 9"/>
          <p:cNvGraphicFramePr>
            <a:graphicFrameLocks noGrp="1"/>
          </p:cNvGraphicFramePr>
          <p:nvPr>
            <p:extLst>
              <p:ext uri="{D42A27DB-BD31-4B8C-83A1-F6EECF244321}">
                <p14:modId xmlns:p14="http://schemas.microsoft.com/office/powerpoint/2010/main" val="3735546324"/>
              </p:ext>
            </p:extLst>
          </p:nvPr>
        </p:nvGraphicFramePr>
        <p:xfrm>
          <a:off x="644434" y="1280157"/>
          <a:ext cx="8630195" cy="5024843"/>
        </p:xfrm>
        <a:graphic>
          <a:graphicData uri="http://schemas.openxmlformats.org/drawingml/2006/table">
            <a:tbl>
              <a:tblPr firstRow="1" firstCol="1" bandRow="1">
                <a:tableStyleId>{5940675A-B579-460E-94D1-54222C63F5DA}</a:tableStyleId>
              </a:tblPr>
              <a:tblGrid>
                <a:gridCol w="869311">
                  <a:extLst>
                    <a:ext uri="{9D8B030D-6E8A-4147-A177-3AD203B41FA5}">
                      <a16:colId xmlns:a16="http://schemas.microsoft.com/office/drawing/2014/main" val="1768592029"/>
                    </a:ext>
                  </a:extLst>
                </a:gridCol>
                <a:gridCol w="7760884">
                  <a:extLst>
                    <a:ext uri="{9D8B030D-6E8A-4147-A177-3AD203B41FA5}">
                      <a16:colId xmlns:a16="http://schemas.microsoft.com/office/drawing/2014/main" val="3569495747"/>
                    </a:ext>
                  </a:extLst>
                </a:gridCol>
              </a:tblGrid>
              <a:tr h="298849">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Codice</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73A2DB"/>
                    </a:solidFill>
                  </a:tcPr>
                </a:tc>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Obiettivo</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73A2DB"/>
                    </a:solidFill>
                  </a:tcPr>
                </a:tc>
                <a:extLst>
                  <a:ext uri="{0D108BD9-81ED-4DB2-BD59-A6C34878D82A}">
                    <a16:rowId xmlns:a16="http://schemas.microsoft.com/office/drawing/2014/main" val="2155790425"/>
                  </a:ext>
                </a:extLst>
              </a:tr>
              <a:tr h="292249">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Ob_GIZC_19</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Preservare le caratteristiche dei seguenti ecosistemi costieri: zone umide ed estuari, habitat marini, foreste e boschi costieri e dune.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extLst>
                  <a:ext uri="{0D108BD9-81ED-4DB2-BD59-A6C34878D82A}">
                    <a16:rowId xmlns:a16="http://schemas.microsoft.com/office/drawing/2014/main" val="2898765207"/>
                  </a:ext>
                </a:extLst>
              </a:tr>
              <a:tr h="237677">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Ob_GIZC_20</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Garantire la protezione dei paesaggi costieri.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extLst>
                  <a:ext uri="{0D108BD9-81ED-4DB2-BD59-A6C34878D82A}">
                    <a16:rowId xmlns:a16="http://schemas.microsoft.com/office/drawing/2014/main" val="3798085503"/>
                  </a:ext>
                </a:extLst>
              </a:tr>
              <a:tr h="237677">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Ob_GIZC_21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la cooperazione regionale e internazionale in materia di tutela paesaggistica per i paesaggi costieri transfrontalieri.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extLst>
                  <a:ext uri="{0D108BD9-81ED-4DB2-BD59-A6C34878D82A}">
                    <a16:rowId xmlns:a16="http://schemas.microsoft.com/office/drawing/2014/main" val="2015209702"/>
                  </a:ext>
                </a:extLst>
              </a:tr>
              <a:tr h="237677">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Ob_GIZC_22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attività compatibili con l’ambiente delle isole.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extLst>
                  <a:ext uri="{0D108BD9-81ED-4DB2-BD59-A6C34878D82A}">
                    <a16:rowId xmlns:a16="http://schemas.microsoft.com/office/drawing/2014/main" val="1429920931"/>
                  </a:ext>
                </a:extLst>
              </a:tr>
              <a:tr h="292249">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Ob_GIZC_23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Garantire un’interazione tra le isole nell’ambito delle strategie, dei piani, dei programmi nazionali e degli strumenti di gestione per le zone costiere.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extLst>
                  <a:ext uri="{0D108BD9-81ED-4DB2-BD59-A6C34878D82A}">
                    <a16:rowId xmlns:a16="http://schemas.microsoft.com/office/drawing/2014/main" val="3900834801"/>
                  </a:ext>
                </a:extLst>
              </a:tr>
              <a:tr h="308700">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Ob_GIZC_24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Preservare, conservare e tutelare il patrimonio culturale, in particolare archeologico e storico, delle zone costiere, compreso il patrimonio culturale subacqueo.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extLst>
                  <a:ext uri="{0D108BD9-81ED-4DB2-BD59-A6C34878D82A}">
                    <a16:rowId xmlns:a16="http://schemas.microsoft.com/office/drawing/2014/main" val="3352450208"/>
                  </a:ext>
                </a:extLst>
              </a:tr>
              <a:tr h="308700">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Ob_GIZC_25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Conservare e gestire gli elementi del patrimonio culturale subacqueo delle zone costiere prelevati dall’ambiente marino e gestirli in modo da garantirne la conservazione a lungo termine.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extLst>
                  <a:ext uri="{0D108BD9-81ED-4DB2-BD59-A6C34878D82A}">
                    <a16:rowId xmlns:a16="http://schemas.microsoft.com/office/drawing/2014/main" val="3898372833"/>
                  </a:ext>
                </a:extLst>
              </a:tr>
              <a:tr h="308700">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Ob_GIZC_26</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Sensibilizzare sulla gestione integrata delle zone costiere e sviluppare pertinenti programmi educativi e attività di formazione e pubblica istruzione su questo tema.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extLst>
                  <a:ext uri="{0D108BD9-81ED-4DB2-BD59-A6C34878D82A}">
                    <a16:rowId xmlns:a16="http://schemas.microsoft.com/office/drawing/2014/main" val="2355824335"/>
                  </a:ext>
                </a:extLst>
              </a:tr>
              <a:tr h="237677">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Ob_GIZC_27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la ricerca scientifica interdisciplinare sulla gestione integrata delle zone costiere.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extLst>
                  <a:ext uri="{0D108BD9-81ED-4DB2-BD59-A6C34878D82A}">
                    <a16:rowId xmlns:a16="http://schemas.microsoft.com/office/drawing/2014/main" val="3953401456"/>
                  </a:ext>
                </a:extLst>
              </a:tr>
              <a:tr h="237677">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Ob_GIZC_28</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Rafforzare gli strumenti di monitoraggio e osservazione esistenti.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extLst>
                  <a:ext uri="{0D108BD9-81ED-4DB2-BD59-A6C34878D82A}">
                    <a16:rowId xmlns:a16="http://schemas.microsoft.com/office/drawing/2014/main" val="1388101714"/>
                  </a:ext>
                </a:extLst>
              </a:tr>
              <a:tr h="308700">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Ob_GIZC_29</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lo scambio di esperienze scientifiche, dati e buone pratiche attraverso la partecipazione ad una rete delle zone costiere del Mediterraneo.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extLst>
                  <a:ext uri="{0D108BD9-81ED-4DB2-BD59-A6C34878D82A}">
                    <a16:rowId xmlns:a16="http://schemas.microsoft.com/office/drawing/2014/main" val="1149099312"/>
                  </a:ext>
                </a:extLst>
              </a:tr>
              <a:tr h="237677">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Ob_GIZC_30</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Cooperare nell’ambito della Strategia mediterranea per lo sviluppo sostenibile.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extLst>
                  <a:ext uri="{0D108BD9-81ED-4DB2-BD59-A6C34878D82A}">
                    <a16:rowId xmlns:a16="http://schemas.microsoft.com/office/drawing/2014/main" val="1453083070"/>
                  </a:ext>
                </a:extLst>
              </a:tr>
              <a:tr h="237677">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Ob_GIZC_31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l’utilizzo di idonei strumenti e provvedimenti di politica fondiaria delle aree costiere.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extLst>
                  <a:ext uri="{0D108BD9-81ED-4DB2-BD59-A6C34878D82A}">
                    <a16:rowId xmlns:a16="http://schemas.microsoft.com/office/drawing/2014/main" val="2754795826"/>
                  </a:ext>
                </a:extLst>
              </a:tr>
              <a:tr h="237677">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Ob_GIZC_32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Elaborare politiche di prevenzione dei rischi naturali.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extLst>
                  <a:ext uri="{0D108BD9-81ED-4DB2-BD59-A6C34878D82A}">
                    <a16:rowId xmlns:a16="http://schemas.microsoft.com/office/drawing/2014/main" val="40778357"/>
                  </a:ext>
                </a:extLst>
              </a:tr>
              <a:tr h="292249">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Ob_GIZC_33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Preservare e ripristinare la capacità naturale della costa in modo da prevenire e mitigare l’impatto negativo dell’erosione costiera.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extLst>
                  <a:ext uri="{0D108BD9-81ED-4DB2-BD59-A6C34878D82A}">
                    <a16:rowId xmlns:a16="http://schemas.microsoft.com/office/drawing/2014/main" val="1442167412"/>
                  </a:ext>
                </a:extLst>
              </a:tr>
              <a:tr h="237677">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Ob_GIZC_34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la cooperazione internazionale per far fronte ai disastri naturali.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extLst>
                  <a:ext uri="{0D108BD9-81ED-4DB2-BD59-A6C34878D82A}">
                    <a16:rowId xmlns:a16="http://schemas.microsoft.com/office/drawing/2014/main" val="1925481223"/>
                  </a:ext>
                </a:extLst>
              </a:tr>
              <a:tr h="237677">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Ob_GIZC_35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la formazione e la ricerca scientifica e tecnica sulla gestione integrata delle zone costiere.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DBE5F1"/>
                    </a:solidFill>
                  </a:tcPr>
                </a:tc>
                <a:extLst>
                  <a:ext uri="{0D108BD9-81ED-4DB2-BD59-A6C34878D82A}">
                    <a16:rowId xmlns:a16="http://schemas.microsoft.com/office/drawing/2014/main" val="4147614966"/>
                  </a:ext>
                </a:extLst>
              </a:tr>
              <a:tr h="237677">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Ob_GIZC_36</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Cooperare allo scambio di informazioni sull’uso delle migliori pratiche ambientali.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45275" marR="45275" marT="0" marB="0" anchor="ctr">
                    <a:solidFill>
                      <a:srgbClr val="B8D0EE"/>
                    </a:solidFill>
                  </a:tcPr>
                </a:tc>
                <a:extLst>
                  <a:ext uri="{0D108BD9-81ED-4DB2-BD59-A6C34878D82A}">
                    <a16:rowId xmlns:a16="http://schemas.microsoft.com/office/drawing/2014/main" val="4288680748"/>
                  </a:ext>
                </a:extLst>
              </a:tr>
            </a:tbl>
          </a:graphicData>
        </a:graphic>
      </p:graphicFrame>
      <p:sp>
        <p:nvSpPr>
          <p:cNvPr id="13" name="CasellaDiTesto 12"/>
          <p:cNvSpPr txBox="1"/>
          <p:nvPr/>
        </p:nvSpPr>
        <p:spPr>
          <a:xfrm>
            <a:off x="0" y="358062"/>
            <a:ext cx="8270239" cy="523220"/>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Gli obiettivi derivanti dall’analisi degli strumenti vigenti nell’AMP: il Protocollo sulla Gestione Integrata delle Zone Costiere del Mediterraneo (GIZC)</a:t>
            </a:r>
            <a:endParaRPr lang="en-GB" sz="1400" dirty="0">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70805611-5060-43B3-B2EB-410D69EF23F6}"/>
              </a:ext>
            </a:extLst>
          </p:cNvPr>
          <p:cNvSpPr/>
          <p:nvPr/>
        </p:nvSpPr>
        <p:spPr>
          <a:xfrm>
            <a:off x="0" y="6794500"/>
            <a:ext cx="8191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8431166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89462288-77D2-475B-8DAF-67FA831B2A0B}"/>
              </a:ext>
            </a:extLst>
          </p:cNvPr>
          <p:cNvSpPr>
            <a:spLocks noGrp="1"/>
          </p:cNvSpPr>
          <p:nvPr>
            <p:ph type="title"/>
          </p:nvPr>
        </p:nvSpPr>
        <p:spPr/>
        <p:txBody>
          <a:bodyPr>
            <a:normAutofit/>
          </a:bodyPr>
          <a:lstStyle/>
          <a:p>
            <a:r>
              <a:rPr lang="it-IT" dirty="0"/>
              <a:t>La redazione del Protocollo sperimentale</a:t>
            </a:r>
            <a:endParaRPr lang="en-GB" dirty="0">
              <a:latin typeface="Arial" pitchFamily="34" charset="0"/>
              <a:cs typeface="Arial" pitchFamily="34" charset="0"/>
            </a:endParaRPr>
          </a:p>
        </p:txBody>
      </p:sp>
      <p:graphicFrame>
        <p:nvGraphicFramePr>
          <p:cNvPr id="7" name="Tabella 6"/>
          <p:cNvGraphicFramePr>
            <a:graphicFrameLocks noGrp="1"/>
          </p:cNvGraphicFramePr>
          <p:nvPr>
            <p:extLst>
              <p:ext uri="{D42A27DB-BD31-4B8C-83A1-F6EECF244321}">
                <p14:modId xmlns:p14="http://schemas.microsoft.com/office/powerpoint/2010/main" val="1838035536"/>
              </p:ext>
            </p:extLst>
          </p:nvPr>
        </p:nvGraphicFramePr>
        <p:xfrm>
          <a:off x="640080" y="1655494"/>
          <a:ext cx="8738776" cy="3490037"/>
        </p:xfrm>
        <a:graphic>
          <a:graphicData uri="http://schemas.openxmlformats.org/drawingml/2006/table">
            <a:tbl>
              <a:tblPr firstRow="1" firstCol="1" bandRow="1">
                <a:tableStyleId>{5940675A-B579-460E-94D1-54222C63F5DA}</a:tableStyleId>
              </a:tblPr>
              <a:tblGrid>
                <a:gridCol w="1031966">
                  <a:extLst>
                    <a:ext uri="{9D8B030D-6E8A-4147-A177-3AD203B41FA5}">
                      <a16:colId xmlns:a16="http://schemas.microsoft.com/office/drawing/2014/main" val="3319599012"/>
                    </a:ext>
                  </a:extLst>
                </a:gridCol>
                <a:gridCol w="7706810">
                  <a:extLst>
                    <a:ext uri="{9D8B030D-6E8A-4147-A177-3AD203B41FA5}">
                      <a16:colId xmlns:a16="http://schemas.microsoft.com/office/drawing/2014/main" val="2224771335"/>
                    </a:ext>
                  </a:extLst>
                </a:gridCol>
              </a:tblGrid>
              <a:tr h="292797">
                <a:tc>
                  <a:txBody>
                    <a:bodyPr/>
                    <a:lstStyle/>
                    <a:p>
                      <a:pPr algn="ctr">
                        <a:lnSpc>
                          <a:spcPct val="115000"/>
                        </a:lnSpc>
                        <a:spcAft>
                          <a:spcPts val="0"/>
                        </a:spcAft>
                      </a:pPr>
                      <a:r>
                        <a:rPr lang="it-IT" sz="800" b="1" kern="1200" dirty="0">
                          <a:solidFill>
                            <a:schemeClr val="tx1"/>
                          </a:solidFill>
                          <a:effectLst/>
                          <a:latin typeface="Arial" panose="020B0604020202020204" pitchFamily="34" charset="0"/>
                          <a:ea typeface="+mn-ea"/>
                          <a:cs typeface="Arial" panose="020B0604020202020204" pitchFamily="34" charset="0"/>
                        </a:rPr>
                        <a:t>Codice</a:t>
                      </a:r>
                      <a:endParaRPr lang="en-GB" sz="80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73A2DB"/>
                    </a:solidFill>
                  </a:tcPr>
                </a:tc>
                <a:tc>
                  <a:txBody>
                    <a:bodyPr/>
                    <a:lstStyle/>
                    <a:p>
                      <a:pPr algn="ctr">
                        <a:lnSpc>
                          <a:spcPct val="115000"/>
                        </a:lnSpc>
                        <a:spcAft>
                          <a:spcPts val="0"/>
                        </a:spcAft>
                      </a:pPr>
                      <a:r>
                        <a:rPr lang="it-IT" sz="800" b="1" kern="1200" dirty="0">
                          <a:solidFill>
                            <a:schemeClr val="tx1"/>
                          </a:solidFill>
                          <a:effectLst/>
                          <a:latin typeface="Arial" panose="020B0604020202020204" pitchFamily="34" charset="0"/>
                          <a:ea typeface="+mn-ea"/>
                          <a:cs typeface="Arial" panose="020B0604020202020204" pitchFamily="34" charset="0"/>
                        </a:rPr>
                        <a:t>Obiettivo</a:t>
                      </a:r>
                      <a:endParaRPr lang="en-GB" sz="800" b="1"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73A2DB"/>
                    </a:solidFill>
                  </a:tcPr>
                </a:tc>
                <a:extLst>
                  <a:ext uri="{0D108BD9-81ED-4DB2-BD59-A6C34878D82A}">
                    <a16:rowId xmlns:a16="http://schemas.microsoft.com/office/drawing/2014/main" val="1377201215"/>
                  </a:ext>
                </a:extLst>
              </a:tr>
              <a:tr h="282971">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Ob_ISEA_1</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Tutelare e valorizzare la biodiversità.</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611521526"/>
                  </a:ext>
                </a:extLst>
              </a:tr>
              <a:tr h="282971">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Ob_ISEA_2</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Salvaguardare il sistema costiero e </a:t>
                      </a:r>
                      <a:r>
                        <a:rPr lang="it-IT" sz="800" kern="1200" dirty="0" err="1">
                          <a:solidFill>
                            <a:schemeClr val="tx1"/>
                          </a:solidFill>
                          <a:effectLst/>
                          <a:latin typeface="Arial" panose="020B0604020202020204" pitchFamily="34" charset="0"/>
                          <a:ea typeface="+mn-ea"/>
                          <a:cs typeface="Arial" panose="020B0604020202020204" pitchFamily="34" charset="0"/>
                        </a:rPr>
                        <a:t>dunale</a:t>
                      </a:r>
                      <a:r>
                        <a:rPr lang="it-IT" sz="800" kern="1200" dirty="0">
                          <a:solidFill>
                            <a:schemeClr val="tx1"/>
                          </a:solidFill>
                          <a:effectLst/>
                          <a:latin typeface="Arial" panose="020B0604020202020204" pitchFamily="34" charset="0"/>
                          <a:ea typeface="+mn-ea"/>
                          <a:cs typeface="Arial" panose="020B0604020202020204" pitchFamily="34" charset="0"/>
                        </a:rPr>
                        <a:t> dai fenomeni erosivi.</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1416169096"/>
                  </a:ext>
                </a:extLst>
              </a:tr>
              <a:tr h="282971">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Ob_ISEA_3</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Mantenere una qualità delle acque ottimale.</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1897552789"/>
                  </a:ext>
                </a:extLst>
              </a:tr>
              <a:tr h="282971">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Ob_ISEA_4</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Organizzare in maniera efficace la fruizione degli arenili.</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837610607"/>
                  </a:ext>
                </a:extLst>
              </a:tr>
              <a:tr h="282971">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Ob_ISEA_5</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Definire una disciplina per il recupero dei rifiuti e delle attrezzature da pesca abbandonati.</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1348665565"/>
                  </a:ext>
                </a:extLst>
              </a:tr>
              <a:tr h="282971">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Ob_ISEA_6</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Definire una disciplina per le attività ricreative subacquee.</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1797665635"/>
                  </a:ext>
                </a:extLst>
              </a:tr>
              <a:tr h="282971">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Ob_ISEA_7</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Organizzare in maniera efficace il sistema di ancoraggio e ormeggio compatibilmente con la tutela delle risorse biotiche e abiotiche.</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1428176678"/>
                  </a:ext>
                </a:extLst>
              </a:tr>
              <a:tr h="282971">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Ob_ISEA_8</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Consentire le attività di pesca sportiva-ricreativa e professionale compatibilmente con le esigenze di tutela della fauna marina</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368761650"/>
                  </a:ext>
                </a:extLst>
              </a:tr>
              <a:tr h="282971">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Ob_ISEA_9</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Promuovere programmi di educazione e divulgazione ambientale.</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2894398361"/>
                  </a:ext>
                </a:extLst>
              </a:tr>
              <a:tr h="282971">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Ob_ISEA_10</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Promuovere programmi di ricerca e monitoraggio ambientale.</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397063656"/>
                  </a:ext>
                </a:extLst>
              </a:tr>
              <a:tr h="367530">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Ob_ISEA_11</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Organizzare in maniera efficace, di concerto con l’AMP, la Capitaneria di Porto e il Corpo Forestale dei Carabinieri programmi per la messa in sicurezza della fauna selvatica marina e terrestre.</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1513480770"/>
                  </a:ext>
                </a:extLst>
              </a:tr>
            </a:tbl>
          </a:graphicData>
        </a:graphic>
      </p:graphicFrame>
      <p:sp>
        <p:nvSpPr>
          <p:cNvPr id="11" name="CasellaDiTesto 10"/>
          <p:cNvSpPr txBox="1"/>
          <p:nvPr/>
        </p:nvSpPr>
        <p:spPr>
          <a:xfrm>
            <a:off x="1" y="358062"/>
            <a:ext cx="8277012" cy="523220"/>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Gli obiettivi derivanti dall’analisi degli strumenti vigenti nell’AMP: il Protocollo sugli interventi standardizzati di gestione efficace (ISEA)</a:t>
            </a:r>
            <a:endParaRPr lang="en-GB" sz="1400" dirty="0">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69E3826C-D034-4AB3-AEEA-F5F822DEF1BD}"/>
              </a:ext>
            </a:extLst>
          </p:cNvPr>
          <p:cNvSpPr/>
          <p:nvPr/>
        </p:nvSpPr>
        <p:spPr>
          <a:xfrm>
            <a:off x="0" y="6794500"/>
            <a:ext cx="8382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367246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89462288-77D2-475B-8DAF-67FA831B2A0B}"/>
              </a:ext>
            </a:extLst>
          </p:cNvPr>
          <p:cNvSpPr>
            <a:spLocks noGrp="1"/>
          </p:cNvSpPr>
          <p:nvPr>
            <p:ph type="title"/>
          </p:nvPr>
        </p:nvSpPr>
        <p:spPr/>
        <p:txBody>
          <a:bodyPr>
            <a:normAutofit/>
          </a:bodyPr>
          <a:lstStyle/>
          <a:p>
            <a:r>
              <a:rPr lang="it-IT" dirty="0"/>
              <a:t>La redazione del Protocollo sperimentale</a:t>
            </a:r>
            <a:endParaRPr lang="en-GB" dirty="0">
              <a:latin typeface="Arial" pitchFamily="34" charset="0"/>
              <a:cs typeface="Arial" pitchFamily="34" charset="0"/>
            </a:endParaRPr>
          </a:p>
        </p:txBody>
      </p:sp>
      <p:graphicFrame>
        <p:nvGraphicFramePr>
          <p:cNvPr id="10" name="Tabella 9"/>
          <p:cNvGraphicFramePr>
            <a:graphicFrameLocks noGrp="1"/>
          </p:cNvGraphicFramePr>
          <p:nvPr>
            <p:extLst>
              <p:ext uri="{D42A27DB-BD31-4B8C-83A1-F6EECF244321}">
                <p14:modId xmlns:p14="http://schemas.microsoft.com/office/powerpoint/2010/main" val="3207517751"/>
              </p:ext>
            </p:extLst>
          </p:nvPr>
        </p:nvGraphicFramePr>
        <p:xfrm>
          <a:off x="633547" y="1096782"/>
          <a:ext cx="8638903" cy="4939056"/>
        </p:xfrm>
        <a:graphic>
          <a:graphicData uri="http://schemas.openxmlformats.org/drawingml/2006/table">
            <a:tbl>
              <a:tblPr firstRow="1" firstCol="1" bandRow="1">
                <a:tableStyleId>{5940675A-B579-460E-94D1-54222C63F5DA}</a:tableStyleId>
              </a:tblPr>
              <a:tblGrid>
                <a:gridCol w="673715">
                  <a:extLst>
                    <a:ext uri="{9D8B030D-6E8A-4147-A177-3AD203B41FA5}">
                      <a16:colId xmlns:a16="http://schemas.microsoft.com/office/drawing/2014/main" val="574423018"/>
                    </a:ext>
                  </a:extLst>
                </a:gridCol>
                <a:gridCol w="7965188">
                  <a:extLst>
                    <a:ext uri="{9D8B030D-6E8A-4147-A177-3AD203B41FA5}">
                      <a16:colId xmlns:a16="http://schemas.microsoft.com/office/drawing/2014/main" val="4003969438"/>
                    </a:ext>
                  </a:extLst>
                </a:gridCol>
              </a:tblGrid>
              <a:tr h="287607">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Codice</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73A2DB"/>
                    </a:solidFill>
                  </a:tcPr>
                </a:tc>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Obiettivo</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73A2DB"/>
                    </a:solidFill>
                  </a:tcPr>
                </a:tc>
                <a:extLst>
                  <a:ext uri="{0D108BD9-81ED-4DB2-BD59-A6C34878D82A}">
                    <a16:rowId xmlns:a16="http://schemas.microsoft.com/office/drawing/2014/main" val="3068890475"/>
                  </a:ext>
                </a:extLst>
              </a:tr>
              <a:tr h="87649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Tutelare e conservare gli habitat marino-costieri.</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[Ob_Reg_vig_1, Ob_GIZC_2, </a:t>
                      </a: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ITB040020_1, </a:t>
                      </a: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ITB040020_2, </a:t>
                      </a: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ITB040020_3, </a:t>
                      </a: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ITB040020_5, </a:t>
                      </a: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ITB040020_6, </a:t>
                      </a: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ITB040020_7, </a:t>
                      </a: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ITB040020_8, </a:t>
                      </a: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ITB040020_9, </a:t>
                      </a: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ITB040020_10,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ITB040026_1,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ITB040026_2,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ITB040026_3,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ITB040026_5,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ITB040026_6,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ITB040026_7,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ITB040026_8,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ITB040026_9,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ITB040027_1,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ITB040027_2,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ITB040027_3,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ITB040027_5,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ITB040027_6,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ITB040027_7,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ITB040027_8,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ITB040027_9,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ITB040028_1,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ITB040028_2,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ITB040028_4,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ITB040028_7, Ob_GIZC_2, Ob_GIZC_14, Ob_ISEA_1]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DBE5F1"/>
                    </a:solidFill>
                  </a:tcPr>
                </a:tc>
                <a:extLst>
                  <a:ext uri="{0D108BD9-81ED-4DB2-BD59-A6C34878D82A}">
                    <a16:rowId xmlns:a16="http://schemas.microsoft.com/office/drawing/2014/main" val="2715867757"/>
                  </a:ext>
                </a:extLst>
              </a:tr>
              <a:tr h="87649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Garantire la conservazione delle specie faunistiche degli ambienti marino-costieri.</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[Ob_Reg_vig_1, Ob_GIZC_2, </a:t>
                      </a: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ITB040020_1, </a:t>
                      </a: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ITB040020_2, </a:t>
                      </a: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ITB040020_3, </a:t>
                      </a: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ITB040020_5, </a:t>
                      </a: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ITB040020_6, </a:t>
                      </a: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ITB040020_7, </a:t>
                      </a: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ITB040020_8, </a:t>
                      </a: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ITB040020_9, </a:t>
                      </a: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ITB040020_10,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ITB040026_1,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ITB040026_2,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ITB040026_3,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ITB040026_5,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ITB040026_6,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ITB040026_7,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ITB040026_8,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ITB040026_9,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ITB040027_1,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ITB040027_2,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ITB040027_3,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ITB040027_5,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ITB040027_6,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ITB040027_7,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ITB040027_8,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ITB040027_9,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ITB040028_1,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ITB040028_2,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ITB040028_4,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ITB040028_7, Ob_GIZC_2, Ob_GIZC_14, Ob_ISEA_1]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B8D0EE"/>
                    </a:solidFill>
                  </a:tcPr>
                </a:tc>
                <a:extLst>
                  <a:ext uri="{0D108BD9-81ED-4DB2-BD59-A6C34878D82A}">
                    <a16:rowId xmlns:a16="http://schemas.microsoft.com/office/drawing/2014/main" val="326855751"/>
                  </a:ext>
                </a:extLst>
              </a:tr>
              <a:tr h="379351">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DBE5F1"/>
                    </a:solidFill>
                  </a:tcPr>
                </a:tc>
                <a:tc>
                  <a:txBody>
                    <a:bodyPr/>
                    <a:lstStyle/>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Garantire l’utilizzo sostenibile delle risorse naturali.</a:t>
                      </a:r>
                      <a:endParaRPr lang="en-GB" sz="800" kern="1200" dirty="0">
                        <a:solidFill>
                          <a:schemeClr val="tx1"/>
                        </a:solidFill>
                        <a:effectLst/>
                        <a:latin typeface="Arial" panose="020B0604020202020204" pitchFamily="34" charset="0"/>
                        <a:ea typeface="+mn-ea"/>
                        <a:cs typeface="Arial" panose="020B0604020202020204" pitchFamily="34" charset="0"/>
                      </a:endParaRPr>
                    </a:p>
                    <a:p>
                      <a:pPr algn="just">
                        <a:lnSpc>
                          <a:spcPct val="115000"/>
                        </a:lnSpc>
                        <a:spcAft>
                          <a:spcPts val="0"/>
                        </a:spcAft>
                      </a:pPr>
                      <a:r>
                        <a:rPr lang="it-IT" sz="800" kern="1200" dirty="0">
                          <a:solidFill>
                            <a:schemeClr val="tx1"/>
                          </a:solidFill>
                          <a:effectLst/>
                          <a:latin typeface="Arial" panose="020B0604020202020204" pitchFamily="34" charset="0"/>
                          <a:ea typeface="+mn-ea"/>
                          <a:cs typeface="Arial" panose="020B0604020202020204" pitchFamily="34" charset="0"/>
                        </a:rPr>
                        <a:t>[Ob_GIZC_4]</a:t>
                      </a:r>
                      <a:endParaRPr lang="en-GB" sz="800" kern="1200" dirty="0">
                        <a:solidFill>
                          <a:schemeClr val="tx1"/>
                        </a:solidFill>
                        <a:effectLst/>
                        <a:latin typeface="Arial" panose="020B0604020202020204" pitchFamily="34" charset="0"/>
                        <a:ea typeface="+mn-ea"/>
                        <a:cs typeface="Arial" panose="020B0604020202020204" pitchFamily="34" charset="0"/>
                      </a:endParaRPr>
                    </a:p>
                  </a:txBody>
                  <a:tcPr marL="34435" marR="34435" marT="0" marB="0" anchor="ctr">
                    <a:solidFill>
                      <a:srgbClr val="DBE5F1"/>
                    </a:solidFill>
                  </a:tcPr>
                </a:tc>
                <a:extLst>
                  <a:ext uri="{0D108BD9-81ED-4DB2-BD59-A6C34878D82A}">
                    <a16:rowId xmlns:a16="http://schemas.microsoft.com/office/drawing/2014/main" val="1754766569"/>
                  </a:ext>
                </a:extLst>
              </a:tr>
              <a:tr h="379351">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Salvaguardare il sistema costiero e </a:t>
                      </a:r>
                      <a:r>
                        <a:rPr lang="it-IT" sz="800" dirty="0" err="1">
                          <a:effectLst/>
                          <a:latin typeface="Arial" panose="020B0604020202020204" pitchFamily="34" charset="0"/>
                          <a:cs typeface="Arial" panose="020B0604020202020204" pitchFamily="34" charset="0"/>
                        </a:rPr>
                        <a:t>dunale</a:t>
                      </a:r>
                      <a:r>
                        <a:rPr lang="it-IT" sz="800" dirty="0">
                          <a:effectLst/>
                          <a:latin typeface="Arial" panose="020B0604020202020204" pitchFamily="34" charset="0"/>
                          <a:cs typeface="Arial" panose="020B0604020202020204" pitchFamily="34" charset="0"/>
                        </a:rPr>
                        <a:t> dai fenomeni erosivi.</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en-GB" sz="800" dirty="0">
                          <a:effectLst/>
                          <a:latin typeface="Arial" panose="020B0604020202020204" pitchFamily="34" charset="0"/>
                          <a:cs typeface="Arial" panose="020B0604020202020204" pitchFamily="34" charset="0"/>
                        </a:rPr>
                        <a:t>[Ob_Reg_vig_2, Ob_ISEA_2]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B8D0EE"/>
                    </a:solidFill>
                  </a:tcPr>
                </a:tc>
                <a:extLst>
                  <a:ext uri="{0D108BD9-81ED-4DB2-BD59-A6C34878D82A}">
                    <a16:rowId xmlns:a16="http://schemas.microsoft.com/office/drawing/2014/main" val="742041268"/>
                  </a:ext>
                </a:extLst>
              </a:tr>
              <a:tr h="379351">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Salvaguardare le caratteriste biochimiche delle acque.</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en-GB" sz="800" dirty="0">
                          <a:effectLst/>
                          <a:latin typeface="Arial" panose="020B0604020202020204" pitchFamily="34" charset="0"/>
                          <a:cs typeface="Arial" panose="020B0604020202020204" pitchFamily="34" charset="0"/>
                        </a:rPr>
                        <a:t>[Ob_Reg_vig_3, Ob_ISEA_3]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DBE5F1"/>
                    </a:solidFill>
                  </a:tcPr>
                </a:tc>
                <a:extLst>
                  <a:ext uri="{0D108BD9-81ED-4DB2-BD59-A6C34878D82A}">
                    <a16:rowId xmlns:a16="http://schemas.microsoft.com/office/drawing/2014/main" val="2962445515"/>
                  </a:ext>
                </a:extLst>
              </a:tr>
              <a:tr h="379351">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Ob_Reg_6</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Conservare l’integrità del paesaggio marino e terrestre.</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it-IT" sz="800" dirty="0">
                          <a:effectLst/>
                          <a:latin typeface="Arial" panose="020B0604020202020204" pitchFamily="34" charset="0"/>
                          <a:cs typeface="Arial" panose="020B0604020202020204" pitchFamily="34" charset="0"/>
                        </a:rPr>
                        <a:t>[Ob_GIZC_5]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B8D0EE"/>
                    </a:solidFill>
                  </a:tcPr>
                </a:tc>
                <a:extLst>
                  <a:ext uri="{0D108BD9-81ED-4DB2-BD59-A6C34878D82A}">
                    <a16:rowId xmlns:a16="http://schemas.microsoft.com/office/drawing/2014/main" val="1668609319"/>
                  </a:ext>
                </a:extLst>
              </a:tr>
              <a:tr h="379351">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Integrare le esigenze di tutela ambientale nelle regole di gestione e di utilizzo del demanio marittimo in coerenza con quanto disposto dal Piano di utilizzo dei litorali.</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[Ob_Reg_vig_4, Ob_GIZC_12, </a:t>
                      </a: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ITB040020_12,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ITB040028_12,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ITB040027_12,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ITB040026_12]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DBE5F1"/>
                    </a:solidFill>
                  </a:tcPr>
                </a:tc>
                <a:extLst>
                  <a:ext uri="{0D108BD9-81ED-4DB2-BD59-A6C34878D82A}">
                    <a16:rowId xmlns:a16="http://schemas.microsoft.com/office/drawing/2014/main" val="2363971953"/>
                  </a:ext>
                </a:extLst>
              </a:tr>
              <a:tr h="500854">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Ob_Reg_8</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Organizzare, in maniera efficace e sostenibile, gli spazi e le attività turistico-ricreative nel rispetto delle prescrizioni in vigore per ciascuna zona dell’AMP e al relativo codice di condotta.</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[Ob_Reg_vig_5, Ob_Reg_vig_6, Ob_Reg_vig_7, Ob_Reg_vig_8, Ob_Reg_vig_9, Ob_Reg_vig_10]</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B8D0EE"/>
                    </a:solidFill>
                  </a:tcPr>
                </a:tc>
                <a:extLst>
                  <a:ext uri="{0D108BD9-81ED-4DB2-BD59-A6C34878D82A}">
                    <a16:rowId xmlns:a16="http://schemas.microsoft.com/office/drawing/2014/main" val="660617228"/>
                  </a:ext>
                </a:extLst>
              </a:tr>
              <a:tr h="500854">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Ob_Reg_9</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Organizzare, in maniera efficace la navigazione da diporto, l’ormeggio e l’ancoraggio nel rispetto delle prescrizioni in vigore per ciascuna zona dell’AMP e al relativo codice di condotta.</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[Ob_Reg_vig_11]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DBE5F1"/>
                    </a:solidFill>
                  </a:tcPr>
                </a:tc>
                <a:extLst>
                  <a:ext uri="{0D108BD9-81ED-4DB2-BD59-A6C34878D82A}">
                    <a16:rowId xmlns:a16="http://schemas.microsoft.com/office/drawing/2014/main" val="1279257678"/>
                  </a:ext>
                </a:extLst>
              </a:tr>
            </a:tbl>
          </a:graphicData>
        </a:graphic>
      </p:graphicFrame>
      <p:sp>
        <p:nvSpPr>
          <p:cNvPr id="9" name="CasellaDiTesto 8"/>
          <p:cNvSpPr txBox="1"/>
          <p:nvPr/>
        </p:nvSpPr>
        <p:spPr>
          <a:xfrm>
            <a:off x="1" y="358062"/>
            <a:ext cx="7096836" cy="307777"/>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Definizione del set di obiettivi del Regolamento</a:t>
            </a:r>
            <a:endParaRPr lang="en-GB" sz="1400" dirty="0">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CDD8305D-6391-4737-A3E5-9737EABFA1F9}"/>
              </a:ext>
            </a:extLst>
          </p:cNvPr>
          <p:cNvSpPr/>
          <p:nvPr/>
        </p:nvSpPr>
        <p:spPr>
          <a:xfrm>
            <a:off x="0" y="6794500"/>
            <a:ext cx="8572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905320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89462288-77D2-475B-8DAF-67FA831B2A0B}"/>
              </a:ext>
            </a:extLst>
          </p:cNvPr>
          <p:cNvSpPr>
            <a:spLocks noGrp="1"/>
          </p:cNvSpPr>
          <p:nvPr>
            <p:ph type="title"/>
          </p:nvPr>
        </p:nvSpPr>
        <p:spPr/>
        <p:txBody>
          <a:bodyPr>
            <a:normAutofit/>
          </a:bodyPr>
          <a:lstStyle/>
          <a:p>
            <a:r>
              <a:rPr lang="it-IT" dirty="0"/>
              <a:t>La redazione del Protocollo sperimentale</a:t>
            </a:r>
            <a:endParaRPr lang="en-GB" dirty="0">
              <a:latin typeface="Arial" pitchFamily="34" charset="0"/>
              <a:cs typeface="Arial" pitchFamily="34" charset="0"/>
            </a:endParaRPr>
          </a:p>
        </p:txBody>
      </p:sp>
      <p:graphicFrame>
        <p:nvGraphicFramePr>
          <p:cNvPr id="7" name="Tabella 6"/>
          <p:cNvGraphicFramePr>
            <a:graphicFrameLocks noGrp="1"/>
          </p:cNvGraphicFramePr>
          <p:nvPr>
            <p:extLst>
              <p:ext uri="{D42A27DB-BD31-4B8C-83A1-F6EECF244321}">
                <p14:modId xmlns:p14="http://schemas.microsoft.com/office/powerpoint/2010/main" val="1283627202"/>
              </p:ext>
            </p:extLst>
          </p:nvPr>
        </p:nvGraphicFramePr>
        <p:xfrm>
          <a:off x="635726" y="1107468"/>
          <a:ext cx="8638903" cy="5226463"/>
        </p:xfrm>
        <a:graphic>
          <a:graphicData uri="http://schemas.openxmlformats.org/drawingml/2006/table">
            <a:tbl>
              <a:tblPr firstRow="1" firstCol="1" bandRow="1">
                <a:tableStyleId>{5940675A-B579-460E-94D1-54222C63F5DA}</a:tableStyleId>
              </a:tblPr>
              <a:tblGrid>
                <a:gridCol w="722811">
                  <a:extLst>
                    <a:ext uri="{9D8B030D-6E8A-4147-A177-3AD203B41FA5}">
                      <a16:colId xmlns:a16="http://schemas.microsoft.com/office/drawing/2014/main" val="574423018"/>
                    </a:ext>
                  </a:extLst>
                </a:gridCol>
                <a:gridCol w="7916092">
                  <a:extLst>
                    <a:ext uri="{9D8B030D-6E8A-4147-A177-3AD203B41FA5}">
                      <a16:colId xmlns:a16="http://schemas.microsoft.com/office/drawing/2014/main" val="4003969438"/>
                    </a:ext>
                  </a:extLst>
                </a:gridCol>
              </a:tblGrid>
              <a:tr h="231109">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Codice</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73A2DB"/>
                    </a:solidFill>
                  </a:tcPr>
                </a:tc>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Obiettivo</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73A2DB"/>
                    </a:solidFill>
                  </a:tcPr>
                </a:tc>
                <a:extLst>
                  <a:ext uri="{0D108BD9-81ED-4DB2-BD59-A6C34878D82A}">
                    <a16:rowId xmlns:a16="http://schemas.microsoft.com/office/drawing/2014/main" val="3068890475"/>
                  </a:ext>
                </a:extLst>
              </a:tr>
              <a:tr h="485598">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Ob_Reg_10</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Organizzare, in maniera efficace, le attività di pesca sportiva, ricreativa e professionale nel rispetto delle prescrizioni in vigore per ciascuna zona dell’AMP e al relativo codice di condotta.</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en-GB" sz="800" dirty="0">
                          <a:effectLst/>
                          <a:latin typeface="Arial" panose="020B0604020202020204" pitchFamily="34" charset="0"/>
                          <a:cs typeface="Arial" panose="020B0604020202020204" pitchFamily="34" charset="0"/>
                        </a:rPr>
                        <a:t>[Ob_Reg_vig_13, Ob_Reg_vig_14, Ob_Reg_vig_15,Ob_ISEA_8]</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DBE5F1"/>
                    </a:solidFill>
                  </a:tcPr>
                </a:tc>
                <a:extLst>
                  <a:ext uri="{0D108BD9-81ED-4DB2-BD59-A6C34878D82A}">
                    <a16:rowId xmlns:a16="http://schemas.microsoft.com/office/drawing/2014/main" val="2068572037"/>
                  </a:ext>
                </a:extLst>
              </a:tr>
              <a:tr h="609180">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Ob_Reg_11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Organizzare, funzionalmente ad una fruizione sostenibile del sito e delle sue risorse, programmi di informazione, promozione, sensibilizzazione e attività didattiche.</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[Ob_Reg_vig_16, Ob_Reg_vig_17, Ob_Reg_vig_18, </a:t>
                      </a: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ITB040020_11, </a:t>
                      </a: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ITB040020_14,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ITB040026_11,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ITB040026_14,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ITB040027_11,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ITB040027_14,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ITB040028_11,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ITB040028_14, Ob_ISEA_9]</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B8D0EE"/>
                    </a:solidFill>
                  </a:tcPr>
                </a:tc>
                <a:extLst>
                  <a:ext uri="{0D108BD9-81ED-4DB2-BD59-A6C34878D82A}">
                    <a16:rowId xmlns:a16="http://schemas.microsoft.com/office/drawing/2014/main" val="1791612998"/>
                  </a:ext>
                </a:extLst>
              </a:tr>
              <a:tr h="362016">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Ob_Reg_12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uno sviluppo delle attività economico-produttive, turistiche, sociali e culturali compatibile con le esigenze di conservazione.</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[Ob_Reg_vig_19, </a:t>
                      </a: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ITB040020_13,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ITB040026_13, </a:t>
                      </a:r>
                      <a:r>
                        <a:rPr lang="it-IT" sz="800" dirty="0" err="1">
                          <a:effectLst/>
                          <a:latin typeface="Arial" panose="020B0604020202020204" pitchFamily="34" charset="0"/>
                          <a:cs typeface="Arial" panose="020B0604020202020204" pitchFamily="34" charset="0"/>
                        </a:rPr>
                        <a:t>Ob_ZPS</a:t>
                      </a:r>
                      <a:r>
                        <a:rPr lang="it-IT" sz="800" dirty="0">
                          <a:effectLst/>
                          <a:latin typeface="Arial" panose="020B0604020202020204" pitchFamily="34" charset="0"/>
                          <a:cs typeface="Arial" panose="020B0604020202020204" pitchFamily="34" charset="0"/>
                        </a:rPr>
                        <a:t> ITB040027_13, Ob_GIZC_3, Ob_GIZC_13, Ob_GIZC_8]</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DBE5F1"/>
                    </a:solidFill>
                  </a:tcPr>
                </a:tc>
                <a:extLst>
                  <a:ext uri="{0D108BD9-81ED-4DB2-BD59-A6C34878D82A}">
                    <a16:rowId xmlns:a16="http://schemas.microsoft.com/office/drawing/2014/main" val="518465458"/>
                  </a:ext>
                </a:extLst>
              </a:tr>
              <a:tr h="362016">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Ob_Reg_13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programmi e progetti di valorizzazione dell’ecosistema marino-costiero per il perseguimento delle finalità proprie dell’AMP.</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en-GB" sz="800" dirty="0">
                          <a:effectLst/>
                          <a:latin typeface="Arial" panose="020B0604020202020204" pitchFamily="34" charset="0"/>
                          <a:cs typeface="Arial" panose="020B0604020202020204" pitchFamily="34" charset="0"/>
                        </a:rPr>
                        <a:t>[Ob_Reg_vig_20, Ob_GIZC_7]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B8D0EE"/>
                    </a:solidFill>
                  </a:tcPr>
                </a:tc>
                <a:extLst>
                  <a:ext uri="{0D108BD9-81ED-4DB2-BD59-A6C34878D82A}">
                    <a16:rowId xmlns:a16="http://schemas.microsoft.com/office/drawing/2014/main" val="4196731108"/>
                  </a:ext>
                </a:extLst>
              </a:tr>
              <a:tr h="362016">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Ob_Reg_14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Riduzione dei principali fattori di pressione antropica.</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[Ob_Reg_vig_22, Ob_GIZC_6, Ob_GIZC_13]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DBE5F1"/>
                    </a:solidFill>
                  </a:tcPr>
                </a:tc>
                <a:extLst>
                  <a:ext uri="{0D108BD9-81ED-4DB2-BD59-A6C34878D82A}">
                    <a16:rowId xmlns:a16="http://schemas.microsoft.com/office/drawing/2014/main" val="4170437706"/>
                  </a:ext>
                </a:extLst>
              </a:tr>
              <a:tr h="362016">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Ob_Reg_15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Organizzare in maniera efficace e integrata il sistema fognario-depurativo. </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[Ob_Reg_vig_24]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B8D0EE"/>
                    </a:solidFill>
                  </a:tcPr>
                </a:tc>
                <a:extLst>
                  <a:ext uri="{0D108BD9-81ED-4DB2-BD59-A6C34878D82A}">
                    <a16:rowId xmlns:a16="http://schemas.microsoft.com/office/drawing/2014/main" val="3480612637"/>
                  </a:ext>
                </a:extLst>
              </a:tr>
              <a:tr h="362016">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Ob_Reg_16</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Organizzare in maniera efficace la raccolta e lo smaltimento dei rifiuti. </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en-GB" sz="800" dirty="0">
                          <a:effectLst/>
                          <a:latin typeface="Arial" panose="020B0604020202020204" pitchFamily="34" charset="0"/>
                          <a:cs typeface="Arial" panose="020B0604020202020204" pitchFamily="34" charset="0"/>
                        </a:rPr>
                        <a:t>[Ob_Reg_vig_25, Ob_ISEA_5]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DBE5F1"/>
                    </a:solidFill>
                  </a:tcPr>
                </a:tc>
                <a:extLst>
                  <a:ext uri="{0D108BD9-81ED-4DB2-BD59-A6C34878D82A}">
                    <a16:rowId xmlns:a16="http://schemas.microsoft.com/office/drawing/2014/main" val="3692985298"/>
                  </a:ext>
                </a:extLst>
              </a:tr>
              <a:tr h="362016">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Ob_Reg_17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una </a:t>
                      </a:r>
                      <a:r>
                        <a:rPr lang="it-IT" sz="800" dirty="0" err="1">
                          <a:effectLst/>
                          <a:latin typeface="Arial" panose="020B0604020202020204" pitchFamily="34" charset="0"/>
                          <a:cs typeface="Arial" panose="020B0604020202020204" pitchFamily="34" charset="0"/>
                        </a:rPr>
                        <a:t>governance</a:t>
                      </a:r>
                      <a:r>
                        <a:rPr lang="it-IT" sz="800" dirty="0">
                          <a:effectLst/>
                          <a:latin typeface="Arial" panose="020B0604020202020204" pitchFamily="34" charset="0"/>
                          <a:cs typeface="Arial" panose="020B0604020202020204" pitchFamily="34" charset="0"/>
                        </a:rPr>
                        <a:t> efficace per la gestione integrata dell’AMP.</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en-GB" sz="800" dirty="0">
                          <a:effectLst/>
                          <a:latin typeface="Arial" panose="020B0604020202020204" pitchFamily="34" charset="0"/>
                          <a:cs typeface="Arial" panose="020B0604020202020204" pitchFamily="34" charset="0"/>
                        </a:rPr>
                        <a:t>[</a:t>
                      </a:r>
                      <a:r>
                        <a:rPr lang="en-US" sz="800" dirty="0" err="1">
                          <a:effectLst/>
                          <a:latin typeface="Arial" panose="020B0604020202020204" pitchFamily="34" charset="0"/>
                          <a:cs typeface="Arial" panose="020B0604020202020204" pitchFamily="34" charset="0"/>
                        </a:rPr>
                        <a:t>Ob_SIC</a:t>
                      </a:r>
                      <a:r>
                        <a:rPr lang="en-US" sz="800" dirty="0">
                          <a:effectLst/>
                          <a:latin typeface="Arial" panose="020B0604020202020204" pitchFamily="34" charset="0"/>
                          <a:cs typeface="Arial" panose="020B0604020202020204" pitchFamily="34" charset="0"/>
                        </a:rPr>
                        <a:t> ITB040021_3, </a:t>
                      </a:r>
                      <a:r>
                        <a:rPr lang="en-GB" sz="800" dirty="0">
                          <a:effectLst/>
                          <a:latin typeface="Arial" panose="020B0604020202020204" pitchFamily="34" charset="0"/>
                          <a:cs typeface="Arial" panose="020B0604020202020204" pitchFamily="34" charset="0"/>
                        </a:rPr>
                        <a:t>Ob_GIZC_1, Ob_GIZC_10, Ob_GIZC_11]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B8D0EE"/>
                    </a:solidFill>
                  </a:tcPr>
                </a:tc>
                <a:extLst>
                  <a:ext uri="{0D108BD9-81ED-4DB2-BD59-A6C34878D82A}">
                    <a16:rowId xmlns:a16="http://schemas.microsoft.com/office/drawing/2014/main" val="1972467158"/>
                  </a:ext>
                </a:extLst>
              </a:tr>
              <a:tr h="362016">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Ob_Reg_18</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un approccio </a:t>
                      </a:r>
                      <a:r>
                        <a:rPr lang="it-IT" sz="800" dirty="0" err="1">
                          <a:effectLst/>
                          <a:latin typeface="Arial" panose="020B0604020202020204" pitchFamily="34" charset="0"/>
                          <a:cs typeface="Arial" panose="020B0604020202020204" pitchFamily="34" charset="0"/>
                        </a:rPr>
                        <a:t>ecosistemico</a:t>
                      </a:r>
                      <a:r>
                        <a:rPr lang="it-IT" sz="800" dirty="0">
                          <a:effectLst/>
                          <a:latin typeface="Arial" panose="020B0604020202020204" pitchFamily="34" charset="0"/>
                          <a:cs typeface="Arial" panose="020B0604020202020204" pitchFamily="34" charset="0"/>
                        </a:rPr>
                        <a:t> alla pianificazione e alla gestione dell’AMP.</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it-IT" sz="800" dirty="0">
                          <a:effectLst/>
                          <a:latin typeface="Arial" panose="020B0604020202020204" pitchFamily="34" charset="0"/>
                          <a:cs typeface="Arial" panose="020B0604020202020204" pitchFamily="34" charset="0"/>
                        </a:rPr>
                        <a:t>[Ob_GIZC_9]</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DBE5F1"/>
                    </a:solidFill>
                  </a:tcPr>
                </a:tc>
                <a:extLst>
                  <a:ext uri="{0D108BD9-81ED-4DB2-BD59-A6C34878D82A}">
                    <a16:rowId xmlns:a16="http://schemas.microsoft.com/office/drawing/2014/main" val="3646246311"/>
                  </a:ext>
                </a:extLst>
              </a:tr>
              <a:tr h="362016">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Ob_Reg_19</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Organizzare in maniera efficace le attività di soccorso, sorveglianza e servizio. </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en-GB" sz="800" dirty="0">
                          <a:effectLst/>
                          <a:latin typeface="Arial" panose="020B0604020202020204" pitchFamily="34" charset="0"/>
                          <a:cs typeface="Arial" panose="020B0604020202020204" pitchFamily="34" charset="0"/>
                        </a:rPr>
                        <a:t>[Ob_Reg_vig_26, Ob_ISEA_11]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B8D0EE"/>
                    </a:solidFill>
                  </a:tcPr>
                </a:tc>
                <a:extLst>
                  <a:ext uri="{0D108BD9-81ED-4DB2-BD59-A6C34878D82A}">
                    <a16:rowId xmlns:a16="http://schemas.microsoft.com/office/drawing/2014/main" val="712169459"/>
                  </a:ext>
                </a:extLst>
              </a:tr>
              <a:tr h="362016">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Ob_Reg_20</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programmi di ricerca scientifica sfruttando le potenzialità dell’AMP.</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[Ob_Reg_vig_27]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DBE5F1"/>
                    </a:solidFill>
                  </a:tcPr>
                </a:tc>
                <a:extLst>
                  <a:ext uri="{0D108BD9-81ED-4DB2-BD59-A6C34878D82A}">
                    <a16:rowId xmlns:a16="http://schemas.microsoft.com/office/drawing/2014/main" val="775203688"/>
                  </a:ext>
                </a:extLst>
              </a:tr>
              <a:tr h="362016">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Ob_Reg_21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Monitorare gli habitat e le specie con particolare riferimento allo stato di conservazione.</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it-IT" sz="800" dirty="0">
                          <a:effectLst/>
                          <a:latin typeface="Arial" panose="020B0604020202020204" pitchFamily="34" charset="0"/>
                          <a:cs typeface="Arial" panose="020B0604020202020204" pitchFamily="34" charset="0"/>
                        </a:rPr>
                        <a:t>[Ob_Reg_vig_21, Ob_Reg_vig_28, Ob_Reg_vig_29, </a:t>
                      </a:r>
                      <a:r>
                        <a:rPr lang="it-IT" sz="800" dirty="0" err="1">
                          <a:effectLst/>
                          <a:latin typeface="Arial" panose="020B0604020202020204" pitchFamily="34" charset="0"/>
                          <a:cs typeface="Arial" panose="020B0604020202020204" pitchFamily="34" charset="0"/>
                        </a:rPr>
                        <a:t>Ob_SIC</a:t>
                      </a:r>
                      <a:r>
                        <a:rPr lang="it-IT" sz="800" dirty="0">
                          <a:effectLst/>
                          <a:latin typeface="Arial" panose="020B0604020202020204" pitchFamily="34" charset="0"/>
                          <a:cs typeface="Arial" panose="020B0604020202020204" pitchFamily="34" charset="0"/>
                        </a:rPr>
                        <a:t> ITB040021_2, Ob_ISEA_10]</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B8D0EE"/>
                    </a:solidFill>
                  </a:tcPr>
                </a:tc>
                <a:extLst>
                  <a:ext uri="{0D108BD9-81ED-4DB2-BD59-A6C34878D82A}">
                    <a16:rowId xmlns:a16="http://schemas.microsoft.com/office/drawing/2014/main" val="3828006834"/>
                  </a:ext>
                </a:extLst>
              </a:tr>
              <a:tr h="23843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Ob_Reg_22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Contemperare le esigenze di tutela ambientale nell’AMP con la presenza del porto turistico.</a:t>
                      </a:r>
                      <a:endParaRPr lang="en-GB" sz="800" dirty="0">
                        <a:effectLst/>
                        <a:latin typeface="Arial" panose="020B0604020202020204" pitchFamily="34" charset="0"/>
                        <a:cs typeface="Arial" panose="020B0604020202020204" pitchFamily="34" charset="0"/>
                      </a:endParaRPr>
                    </a:p>
                    <a:p>
                      <a:pPr algn="just">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34435" marR="34435" marT="0" marB="0" anchor="ctr">
                    <a:solidFill>
                      <a:srgbClr val="DBE5F1"/>
                    </a:solidFill>
                  </a:tcPr>
                </a:tc>
                <a:extLst>
                  <a:ext uri="{0D108BD9-81ED-4DB2-BD59-A6C34878D82A}">
                    <a16:rowId xmlns:a16="http://schemas.microsoft.com/office/drawing/2014/main" val="1184808147"/>
                  </a:ext>
                </a:extLst>
              </a:tr>
            </a:tbl>
          </a:graphicData>
        </a:graphic>
      </p:graphicFrame>
      <p:sp>
        <p:nvSpPr>
          <p:cNvPr id="10" name="CasellaDiTesto 9"/>
          <p:cNvSpPr txBox="1"/>
          <p:nvPr/>
        </p:nvSpPr>
        <p:spPr>
          <a:xfrm>
            <a:off x="1" y="358062"/>
            <a:ext cx="7096836" cy="307777"/>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Definizione del set di obiettivi del Regolamento</a:t>
            </a:r>
            <a:endParaRPr lang="en-GB" sz="1400" dirty="0">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D8AE339C-2BDB-4A47-8190-D1893059240C}"/>
              </a:ext>
            </a:extLst>
          </p:cNvPr>
          <p:cNvSpPr/>
          <p:nvPr/>
        </p:nvSpPr>
        <p:spPr>
          <a:xfrm>
            <a:off x="0" y="6794500"/>
            <a:ext cx="8763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9492417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La redazione del Protocollo sperimentale</a:t>
            </a:r>
            <a:endParaRPr lang="en-GB" dirty="0"/>
          </a:p>
        </p:txBody>
      </p:sp>
      <p:graphicFrame>
        <p:nvGraphicFramePr>
          <p:cNvPr id="3" name="Tabella 2"/>
          <p:cNvGraphicFramePr>
            <a:graphicFrameLocks noGrp="1"/>
          </p:cNvGraphicFramePr>
          <p:nvPr>
            <p:extLst>
              <p:ext uri="{D42A27DB-BD31-4B8C-83A1-F6EECF244321}">
                <p14:modId xmlns:p14="http://schemas.microsoft.com/office/powerpoint/2010/main" val="72954247"/>
              </p:ext>
            </p:extLst>
          </p:nvPr>
        </p:nvGraphicFramePr>
        <p:xfrm>
          <a:off x="633547" y="1274497"/>
          <a:ext cx="8638903" cy="1702514"/>
        </p:xfrm>
        <a:graphic>
          <a:graphicData uri="http://schemas.openxmlformats.org/drawingml/2006/table">
            <a:tbl>
              <a:tblPr firstRow="1" firstCol="1" bandRow="1">
                <a:tableStyleId>{5940675A-B579-460E-94D1-54222C63F5DA}</a:tableStyleId>
              </a:tblPr>
              <a:tblGrid>
                <a:gridCol w="673715">
                  <a:extLst>
                    <a:ext uri="{9D8B030D-6E8A-4147-A177-3AD203B41FA5}">
                      <a16:colId xmlns:a16="http://schemas.microsoft.com/office/drawing/2014/main" val="2139870621"/>
                    </a:ext>
                  </a:extLst>
                </a:gridCol>
                <a:gridCol w="7965188">
                  <a:extLst>
                    <a:ext uri="{9D8B030D-6E8A-4147-A177-3AD203B41FA5}">
                      <a16:colId xmlns:a16="http://schemas.microsoft.com/office/drawing/2014/main" val="150319546"/>
                    </a:ext>
                  </a:extLst>
                </a:gridCol>
              </a:tblGrid>
              <a:tr h="278082">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Codice</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73A2DB"/>
                    </a:solidFill>
                  </a:tcPr>
                </a:tc>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Obiettivo</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73A2DB"/>
                    </a:solidFill>
                  </a:tcPr>
                </a:tc>
                <a:extLst>
                  <a:ext uri="{0D108BD9-81ED-4DB2-BD59-A6C34878D82A}">
                    <a16:rowId xmlns:a16="http://schemas.microsoft.com/office/drawing/2014/main" val="3205075176"/>
                  </a:ext>
                </a:extLst>
              </a:tr>
              <a:tr h="215900">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Ob_SA_1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468646882"/>
                  </a:ext>
                </a:extLst>
              </a:tr>
              <a:tr h="215900">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618056106"/>
                  </a:ext>
                </a:extLst>
              </a:tr>
              <a:tr h="215900">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Ob_SA_9</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Limitare gli impatti su habitat e specie derivanti dalle attività antropiche e monitorare gli inquinamenti derivanti da abbandono dei rifiuti e da sversamento di reflui, nonché da fonti sonore e luminose.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3712494158"/>
                  </a:ext>
                </a:extLst>
              </a:tr>
              <a:tr h="215900">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Ob_SA_10</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Conservare e migliorare la qualità di habitat e specie, nonché l’insieme delle risorse naturali che ne supportano la presenza, anche promuovendo la partecipazione attiva della popolazione.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solidFill>
                      <a:srgbClr val="B8D0EE"/>
                    </a:solidFill>
                  </a:tcPr>
                </a:tc>
                <a:extLst>
                  <a:ext uri="{0D108BD9-81ED-4DB2-BD59-A6C34878D82A}">
                    <a16:rowId xmlns:a16="http://schemas.microsoft.com/office/drawing/2014/main" val="3171888657"/>
                  </a:ext>
                </a:extLst>
              </a:tr>
              <a:tr h="215900">
                <a:tc>
                  <a:txBody>
                    <a:bodyPr/>
                    <a:lstStyle/>
                    <a:p>
                      <a:pPr algn="ctr">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003751074"/>
                  </a:ext>
                </a:extLst>
              </a:tr>
              <a:tr h="215900">
                <a:tc>
                  <a:txBody>
                    <a:bodyPr/>
                    <a:lstStyle/>
                    <a:p>
                      <a:pPr algn="ctr">
                        <a:lnSpc>
                          <a:spcPct val="115000"/>
                        </a:lnSpc>
                        <a:spcAft>
                          <a:spcPts val="0"/>
                        </a:spcAft>
                      </a:pPr>
                      <a:r>
                        <a:rPr lang="it-IT" sz="800" dirty="0" err="1">
                          <a:effectLst/>
                          <a:latin typeface="Arial" panose="020B0604020202020204" pitchFamily="34" charset="0"/>
                          <a:cs typeface="Arial" panose="020B0604020202020204" pitchFamily="34" charset="0"/>
                        </a:rPr>
                        <a:t>Ob_SA_n</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713378852"/>
                  </a:ext>
                </a:extLst>
              </a:tr>
            </a:tbl>
          </a:graphicData>
        </a:graphic>
      </p:graphicFrame>
      <p:sp>
        <p:nvSpPr>
          <p:cNvPr id="4" name="Rettangolo 3">
            <a:extLst>
              <a:ext uri="{FF2B5EF4-FFF2-40B4-BE49-F238E27FC236}">
                <a16:creationId xmlns:a16="http://schemas.microsoft.com/office/drawing/2014/main" id="{B663C09D-494E-4EB4-BDE1-6D87D74ABA9A}"/>
              </a:ext>
            </a:extLst>
          </p:cNvPr>
          <p:cNvSpPr/>
          <p:nvPr/>
        </p:nvSpPr>
        <p:spPr>
          <a:xfrm>
            <a:off x="633547" y="2251493"/>
            <a:ext cx="8638903" cy="323089"/>
          </a:xfrm>
          <a:prstGeom prst="rect">
            <a:avLst/>
          </a:prstGeom>
          <a:noFill/>
          <a:ln w="762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33"/>
          </a:p>
        </p:txBody>
      </p:sp>
      <p:sp>
        <p:nvSpPr>
          <p:cNvPr id="11" name="CasellaDiTesto 10"/>
          <p:cNvSpPr txBox="1"/>
          <p:nvPr/>
        </p:nvSpPr>
        <p:spPr>
          <a:xfrm>
            <a:off x="1" y="358062"/>
            <a:ext cx="7096836" cy="307777"/>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Il set degli obiettivi derivanti dall’analisi ambientale</a:t>
            </a:r>
            <a:endParaRPr lang="en-GB" sz="1400" dirty="0">
              <a:latin typeface="Arial" panose="020B0604020202020204" pitchFamily="34" charset="0"/>
              <a:cs typeface="Arial" panose="020B0604020202020204" pitchFamily="34" charset="0"/>
            </a:endParaRPr>
          </a:p>
        </p:txBody>
      </p:sp>
      <p:sp>
        <p:nvSpPr>
          <p:cNvPr id="5" name="ProgressBar">
            <a:extLst>
              <a:ext uri="{FF2B5EF4-FFF2-40B4-BE49-F238E27FC236}">
                <a16:creationId xmlns:a16="http://schemas.microsoft.com/office/drawing/2014/main" id="{DB8FADDF-AE69-464E-8512-88B5589128BA}"/>
              </a:ext>
            </a:extLst>
          </p:cNvPr>
          <p:cNvSpPr/>
          <p:nvPr/>
        </p:nvSpPr>
        <p:spPr>
          <a:xfrm>
            <a:off x="0" y="6794500"/>
            <a:ext cx="8953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601710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ella 6"/>
          <p:cNvGraphicFramePr>
            <a:graphicFrameLocks noGrp="1"/>
          </p:cNvGraphicFramePr>
          <p:nvPr>
            <p:extLst>
              <p:ext uri="{D42A27DB-BD31-4B8C-83A1-F6EECF244321}">
                <p14:modId xmlns:p14="http://schemas.microsoft.com/office/powerpoint/2010/main" val="3592644716"/>
              </p:ext>
            </p:extLst>
          </p:nvPr>
        </p:nvGraphicFramePr>
        <p:xfrm>
          <a:off x="633547" y="1272340"/>
          <a:ext cx="8638903" cy="3363951"/>
        </p:xfrm>
        <a:graphic>
          <a:graphicData uri="http://schemas.openxmlformats.org/drawingml/2006/table">
            <a:tbl>
              <a:tblPr firstRow="1" firstCol="1" bandRow="1">
                <a:tableStyleId>{5940675A-B579-460E-94D1-54222C63F5DA}</a:tableStyleId>
              </a:tblPr>
              <a:tblGrid>
                <a:gridCol w="1136142">
                  <a:extLst>
                    <a:ext uri="{9D8B030D-6E8A-4147-A177-3AD203B41FA5}">
                      <a16:colId xmlns:a16="http://schemas.microsoft.com/office/drawing/2014/main" val="2423173933"/>
                    </a:ext>
                  </a:extLst>
                </a:gridCol>
                <a:gridCol w="7502761">
                  <a:extLst>
                    <a:ext uri="{9D8B030D-6E8A-4147-A177-3AD203B41FA5}">
                      <a16:colId xmlns:a16="http://schemas.microsoft.com/office/drawing/2014/main" val="572996416"/>
                    </a:ext>
                  </a:extLst>
                </a:gridCol>
              </a:tblGrid>
              <a:tr h="279375">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Codice</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73A2DB"/>
                    </a:solidFill>
                  </a:tcPr>
                </a:tc>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Obiettivo</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73A2DB"/>
                    </a:solidFill>
                  </a:tcPr>
                </a:tc>
                <a:extLst>
                  <a:ext uri="{0D108BD9-81ED-4DB2-BD59-A6C34878D82A}">
                    <a16:rowId xmlns:a16="http://schemas.microsoft.com/office/drawing/2014/main" val="3273956151"/>
                  </a:ext>
                </a:extLst>
              </a:tr>
              <a:tr h="24156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Garantire la massima tutela e un miglioramento generalizzato dell’ambiente e della salute, salvaguardando i valori naturali e paesaggistici anche attraverso un uso efficiente e sostenibile delle risorse del territorio.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DBE5F1"/>
                    </a:solidFill>
                  </a:tcPr>
                </a:tc>
                <a:extLst>
                  <a:ext uri="{0D108BD9-81ED-4DB2-BD59-A6C34878D82A}">
                    <a16:rowId xmlns:a16="http://schemas.microsoft.com/office/drawing/2014/main" val="1323403518"/>
                  </a:ext>
                </a:extLst>
              </a:tr>
              <a:tr h="362345">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Riqualificare il paesaggio costiero, attraverso la predisposizione e attuazione di una gestione integrata e unitaria finalizzata al recupero delle risorse ambientali e al riequilibrio delle funzioni con i processi urbani, alla organizzazione e regolamentazione dei servizi turistico-ricreativi, della viabilità e mobilità per l’accesso e la fruizione del litorale.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B8D0EE"/>
                    </a:solidFill>
                  </a:tcPr>
                </a:tc>
                <a:extLst>
                  <a:ext uri="{0D108BD9-81ED-4DB2-BD59-A6C34878D82A}">
                    <a16:rowId xmlns:a16="http://schemas.microsoft.com/office/drawing/2014/main" val="3462177410"/>
                  </a:ext>
                </a:extLst>
              </a:tr>
              <a:tr h="24156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Integrare le esigenze ambientali nelle altre politiche settoriali, quali quelle dei trasporti e del turismo, recuperando e salvaguardando le risorse naturali nell’ottica di assicurare uno sviluppo sociale, economico e delle attività produttive che sia sostenibile.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DBE5F1"/>
                    </a:solidFill>
                  </a:tcPr>
                </a:tc>
                <a:extLst>
                  <a:ext uri="{0D108BD9-81ED-4DB2-BD59-A6C34878D82A}">
                    <a16:rowId xmlns:a16="http://schemas.microsoft.com/office/drawing/2014/main" val="2260756095"/>
                  </a:ext>
                </a:extLst>
              </a:tr>
              <a:tr h="362345">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Conservare e riqualificare i rapporti percettivi dall’area marino-costiera verso l’entroterra e da questo verso le componenti ambientali litoranee, rappresentate da zone umide, spiagge e superficie marina, attraverso il recupero della funzionalità e miglioramento della vitalità dei sistemi forestali, </a:t>
                      </a:r>
                      <a:r>
                        <a:rPr lang="it-IT" sz="800" dirty="0" err="1">
                          <a:effectLst/>
                          <a:latin typeface="Arial" panose="020B0604020202020204" pitchFamily="34" charset="0"/>
                          <a:cs typeface="Arial" panose="020B0604020202020204" pitchFamily="34" charset="0"/>
                        </a:rPr>
                        <a:t>preforestali</a:t>
                      </a:r>
                      <a:r>
                        <a:rPr lang="it-IT" sz="800" dirty="0">
                          <a:effectLst/>
                          <a:latin typeface="Arial" panose="020B0604020202020204" pitchFamily="34" charset="0"/>
                          <a:cs typeface="Arial" panose="020B0604020202020204" pitchFamily="34" charset="0"/>
                        </a:rPr>
                        <a:t> litoranei e </a:t>
                      </a:r>
                      <a:r>
                        <a:rPr lang="it-IT" sz="800" dirty="0" err="1">
                          <a:effectLst/>
                          <a:latin typeface="Arial" panose="020B0604020202020204" pitchFamily="34" charset="0"/>
                          <a:cs typeface="Arial" panose="020B0604020202020204" pitchFamily="34" charset="0"/>
                        </a:rPr>
                        <a:t>dunali</a:t>
                      </a:r>
                      <a:r>
                        <a:rPr lang="it-IT" sz="800" dirty="0">
                          <a:effectLst/>
                          <a:latin typeface="Arial" panose="020B0604020202020204" pitchFamily="34" charset="0"/>
                          <a:cs typeface="Arial" panose="020B0604020202020204" pitchFamily="34" charset="0"/>
                        </a:rPr>
                        <a:t> e tutela e valorizzazione dei beni paesistici.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B8D0EE"/>
                    </a:solidFill>
                  </a:tcPr>
                </a:tc>
                <a:extLst>
                  <a:ext uri="{0D108BD9-81ED-4DB2-BD59-A6C34878D82A}">
                    <a16:rowId xmlns:a16="http://schemas.microsoft.com/office/drawing/2014/main" val="1258964737"/>
                  </a:ext>
                </a:extLst>
              </a:tr>
              <a:tr h="24156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Riqualificazione dell’area portuale di Villasimius, rafforzando il ruolo di servizio per la fruizione dell’Area marina protetta “Capo Carbonara”, nonché per le attività di ricerca scientifica, di monitoraggio e di vigilanza dello spazio marino-costiero.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DBE5F1"/>
                    </a:solidFill>
                  </a:tcPr>
                </a:tc>
                <a:extLst>
                  <a:ext uri="{0D108BD9-81ED-4DB2-BD59-A6C34878D82A}">
                    <a16:rowId xmlns:a16="http://schemas.microsoft.com/office/drawing/2014/main" val="2345219747"/>
                  </a:ext>
                </a:extLst>
              </a:tr>
              <a:tr h="362345">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Ob_CE_6</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Individuare i requisiti di coerenza tra il sistema </a:t>
                      </a:r>
                      <a:r>
                        <a:rPr lang="it-IT" sz="800" dirty="0" err="1">
                          <a:effectLst/>
                          <a:latin typeface="Arial" panose="020B0604020202020204" pitchFamily="34" charset="0"/>
                          <a:cs typeface="Arial" panose="020B0604020202020204" pitchFamily="34" charset="0"/>
                        </a:rPr>
                        <a:t>paesaggistico_ambientale</a:t>
                      </a:r>
                      <a:r>
                        <a:rPr lang="it-IT" sz="800" dirty="0">
                          <a:effectLst/>
                          <a:latin typeface="Arial" panose="020B0604020202020204" pitchFamily="34" charset="0"/>
                          <a:cs typeface="Arial" panose="020B0604020202020204" pitchFamily="34" charset="0"/>
                        </a:rPr>
                        <a:t> e l’organizzazione dello spazio urbano e territoriale, promuovendo comportamenti eco-compatibili dei cittadini e la loro consapevolezza delle dominanti ambientali, dei luoghi ai quali le società attribuiscono un forte valore, e che esercitano una rilevante attrazione anche nei confronti di flussi esterni, rappresentando quindi gli elementi di comunicazione sovralocale e di marketing territoriale.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B8D0EE"/>
                    </a:solidFill>
                  </a:tcPr>
                </a:tc>
                <a:extLst>
                  <a:ext uri="{0D108BD9-81ED-4DB2-BD59-A6C34878D82A}">
                    <a16:rowId xmlns:a16="http://schemas.microsoft.com/office/drawing/2014/main" val="2305148755"/>
                  </a:ext>
                </a:extLst>
              </a:tr>
              <a:tr h="24156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Elaborazione di avanzati sistemi di conoscenza e di monitoraggio dei fenomeni e dei processi naturali e determinati dall’azione dell’uomo, anche a supporto delle procedure di autorizzazione e ispezione, al fine di assicurare la migliore applicazione delle misure del Regolamento.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DBE5F1"/>
                    </a:solidFill>
                  </a:tcPr>
                </a:tc>
                <a:extLst>
                  <a:ext uri="{0D108BD9-81ED-4DB2-BD59-A6C34878D82A}">
                    <a16:rowId xmlns:a16="http://schemas.microsoft.com/office/drawing/2014/main" val="2622750560"/>
                  </a:ext>
                </a:extLst>
              </a:tr>
              <a:tr h="362345">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Ob_CE_8</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B8D0EE"/>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Evitare la creazione di nuove situazioni di rischio idrogeologico attraverso prescrizioni finalizzate a prevenire gli effetti negativi delle attività antropiche, rendendo compatibili gli usi attuali o programmati del territorio e delle risorse con le situazioni di pericolosità idraulica e da frana, e attuare misure volte alla riduzione delle conseguenze negative delle alluvioni per la salute umana, l’ambiente e le attività economiche.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B8D0EE"/>
                    </a:solidFill>
                  </a:tcPr>
                </a:tc>
                <a:extLst>
                  <a:ext uri="{0D108BD9-81ED-4DB2-BD59-A6C34878D82A}">
                    <a16:rowId xmlns:a16="http://schemas.microsoft.com/office/drawing/2014/main" val="237454148"/>
                  </a:ext>
                </a:extLst>
              </a:tr>
              <a:tr h="24156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Ob_CE_9</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Prevenire il deterioramento nello stato dei corpi idrici, della vegetazione e del suolo e garantire la compatibilità dell’uso di quest’ultimo con la sicurezza del corso d’acqua, con l’utilizzo della risorsa idrica e con la salvaguardia delle componenti naturali ed ambientali.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DBE5F1"/>
                    </a:solidFill>
                  </a:tcPr>
                </a:tc>
                <a:extLst>
                  <a:ext uri="{0D108BD9-81ED-4DB2-BD59-A6C34878D82A}">
                    <a16:rowId xmlns:a16="http://schemas.microsoft.com/office/drawing/2014/main" val="673735267"/>
                  </a:ext>
                </a:extLst>
              </a:tr>
            </a:tbl>
          </a:graphicData>
        </a:graphic>
      </p:graphicFrame>
      <p:sp>
        <p:nvSpPr>
          <p:cNvPr id="4" name="Rettangolo 3">
            <a:extLst>
              <a:ext uri="{FF2B5EF4-FFF2-40B4-BE49-F238E27FC236}">
                <a16:creationId xmlns:a16="http://schemas.microsoft.com/office/drawing/2014/main" id="{B663C09D-494E-4EB4-BDE1-6D87D74ABA9A}"/>
              </a:ext>
            </a:extLst>
          </p:cNvPr>
          <p:cNvSpPr/>
          <p:nvPr/>
        </p:nvSpPr>
        <p:spPr>
          <a:xfrm>
            <a:off x="633547" y="1522095"/>
            <a:ext cx="8638903" cy="330727"/>
          </a:xfrm>
          <a:prstGeom prst="rect">
            <a:avLst/>
          </a:prstGeom>
          <a:noFill/>
          <a:ln w="762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33"/>
          </a:p>
        </p:txBody>
      </p:sp>
      <p:sp>
        <p:nvSpPr>
          <p:cNvPr id="11" name="CasellaDiTesto 10"/>
          <p:cNvSpPr txBox="1"/>
          <p:nvPr/>
        </p:nvSpPr>
        <p:spPr>
          <a:xfrm>
            <a:off x="1" y="358062"/>
            <a:ext cx="7096836" cy="307777"/>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Il set degli obiettivi derivanti dall’analisi di coerenza esterna</a:t>
            </a:r>
            <a:endParaRPr lang="en-GB" sz="1400" dirty="0">
              <a:latin typeface="Arial" panose="020B0604020202020204" pitchFamily="34" charset="0"/>
              <a:cs typeface="Arial" panose="020B0604020202020204" pitchFamily="34" charset="0"/>
            </a:endParaRPr>
          </a:p>
        </p:txBody>
      </p:sp>
      <p:sp>
        <p:nvSpPr>
          <p:cNvPr id="3" name="Titolo 2"/>
          <p:cNvSpPr>
            <a:spLocks noGrp="1"/>
          </p:cNvSpPr>
          <p:nvPr>
            <p:ph type="title"/>
          </p:nvPr>
        </p:nvSpPr>
        <p:spPr/>
        <p:txBody>
          <a:bodyPr/>
          <a:lstStyle/>
          <a:p>
            <a:r>
              <a:rPr lang="it-IT" dirty="0"/>
              <a:t>La redazione del Protocollo sperimentale</a:t>
            </a:r>
            <a:endParaRPr lang="en-GB" dirty="0"/>
          </a:p>
        </p:txBody>
      </p:sp>
      <p:sp>
        <p:nvSpPr>
          <p:cNvPr id="2" name="ProgressBar">
            <a:extLst>
              <a:ext uri="{FF2B5EF4-FFF2-40B4-BE49-F238E27FC236}">
                <a16:creationId xmlns:a16="http://schemas.microsoft.com/office/drawing/2014/main" id="{B83BF103-5A2E-4A4F-80A3-918C635DF0D4}"/>
              </a:ext>
            </a:extLst>
          </p:cNvPr>
          <p:cNvSpPr/>
          <p:nvPr/>
        </p:nvSpPr>
        <p:spPr>
          <a:xfrm>
            <a:off x="0" y="6794500"/>
            <a:ext cx="9144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35637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ella 6"/>
          <p:cNvGraphicFramePr>
            <a:graphicFrameLocks noGrp="1"/>
          </p:cNvGraphicFramePr>
          <p:nvPr>
            <p:extLst>
              <p:ext uri="{D42A27DB-BD31-4B8C-83A1-F6EECF244321}">
                <p14:modId xmlns:p14="http://schemas.microsoft.com/office/powerpoint/2010/main" val="3380325481"/>
              </p:ext>
            </p:extLst>
          </p:nvPr>
        </p:nvGraphicFramePr>
        <p:xfrm>
          <a:off x="633547" y="1280505"/>
          <a:ext cx="8638904" cy="3120863"/>
        </p:xfrm>
        <a:graphic>
          <a:graphicData uri="http://schemas.openxmlformats.org/drawingml/2006/table">
            <a:tbl>
              <a:tblPr firstRow="1" firstCol="1" bandRow="1">
                <a:tableStyleId>{5940675A-B579-460E-94D1-54222C63F5DA}</a:tableStyleId>
              </a:tblPr>
              <a:tblGrid>
                <a:gridCol w="682997">
                  <a:extLst>
                    <a:ext uri="{9D8B030D-6E8A-4147-A177-3AD203B41FA5}">
                      <a16:colId xmlns:a16="http://schemas.microsoft.com/office/drawing/2014/main" val="2423173933"/>
                    </a:ext>
                  </a:extLst>
                </a:gridCol>
                <a:gridCol w="7955907">
                  <a:extLst>
                    <a:ext uri="{9D8B030D-6E8A-4147-A177-3AD203B41FA5}">
                      <a16:colId xmlns:a16="http://schemas.microsoft.com/office/drawing/2014/main" val="572996416"/>
                    </a:ext>
                  </a:extLst>
                </a:gridCol>
              </a:tblGrid>
              <a:tr h="279375">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Codice</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73A2DB"/>
                    </a:solidFill>
                  </a:tcPr>
                </a:tc>
                <a:tc>
                  <a:txBody>
                    <a:bodyPr/>
                    <a:lstStyle/>
                    <a:p>
                      <a:pPr algn="ctr">
                        <a:lnSpc>
                          <a:spcPct val="115000"/>
                        </a:lnSpc>
                        <a:spcAft>
                          <a:spcPts val="0"/>
                        </a:spcAft>
                      </a:pPr>
                      <a:r>
                        <a:rPr lang="it-IT" sz="800" b="1" dirty="0">
                          <a:effectLst/>
                          <a:latin typeface="Arial" panose="020B0604020202020204" pitchFamily="34" charset="0"/>
                          <a:cs typeface="Arial" panose="020B0604020202020204" pitchFamily="34" charset="0"/>
                        </a:rPr>
                        <a:t>Obiettivo</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73A2DB"/>
                    </a:solidFill>
                  </a:tcPr>
                </a:tc>
                <a:extLst>
                  <a:ext uri="{0D108BD9-81ED-4DB2-BD59-A6C34878D82A}">
                    <a16:rowId xmlns:a16="http://schemas.microsoft.com/office/drawing/2014/main" val="3273956151"/>
                  </a:ext>
                </a:extLst>
              </a:tr>
              <a:tr h="24156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Ob_CE_10</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Implementare le azioni per prevenire o limitare l’immissione di inquinanti sia nelle acque superficiali, sia in quelle sotterranee, per la tutela e il recupero della qualità dei corpi idrici presenti nel territorio e del mare in quanto ricettore finale.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DBE5F1"/>
                    </a:solidFill>
                  </a:tcPr>
                </a:tc>
                <a:extLst>
                  <a:ext uri="{0D108BD9-81ED-4DB2-BD59-A6C34878D82A}">
                    <a16:rowId xmlns:a16="http://schemas.microsoft.com/office/drawing/2014/main" val="4131856259"/>
                  </a:ext>
                </a:extLst>
              </a:tr>
              <a:tr h="185986">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Ob_CE_11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B2CCEC"/>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misure tese alla conservazione, al risparmio, al riutilizzo ed al riciclo delle risorse idriche.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B2CCEC"/>
                    </a:solidFill>
                  </a:tcPr>
                </a:tc>
                <a:extLst>
                  <a:ext uri="{0D108BD9-81ED-4DB2-BD59-A6C34878D82A}">
                    <a16:rowId xmlns:a16="http://schemas.microsoft.com/office/drawing/2014/main" val="3066661941"/>
                  </a:ext>
                </a:extLst>
              </a:tr>
              <a:tr h="24156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Ob_CE_12</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Individuazione delle tendenze evolutive e delle tendenze demografiche del territorio quanto alla popolazione residente e alla popolazione fluttuante stagionale nella sua distribuzione territoriale.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DBE5F1"/>
                    </a:solidFill>
                  </a:tcPr>
                </a:tc>
                <a:extLst>
                  <a:ext uri="{0D108BD9-81ED-4DB2-BD59-A6C34878D82A}">
                    <a16:rowId xmlns:a16="http://schemas.microsoft.com/office/drawing/2014/main" val="1285083159"/>
                  </a:ext>
                </a:extLst>
              </a:tr>
              <a:tr h="24156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Ob_CE_13</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B2CCEC"/>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Perseguire l’integrazione con le politiche per lo sviluppo sostenibile, al fine di ridurre e prevenire i fenomeni dei cambiamenti climatici e della desertificazione, favorendo la riduzione delle emissioni climalteranti.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B2CCEC"/>
                    </a:solidFill>
                  </a:tcPr>
                </a:tc>
                <a:extLst>
                  <a:ext uri="{0D108BD9-81ED-4DB2-BD59-A6C34878D82A}">
                    <a16:rowId xmlns:a16="http://schemas.microsoft.com/office/drawing/2014/main" val="2583606602"/>
                  </a:ext>
                </a:extLst>
              </a:tr>
              <a:tr h="362345">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Ob_CE_14</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Prevenzione della produzione dei rifiuti, riduzione del collocamento in discarica di tutti i rifiuti e recupero prioritario di materia, attraverso l’ottimizzazione delle fasi di raccolta, trasporto, recupero e smaltimento e tramite la fornitura di un servizio completo alle imbarcazioni, in modo da scoraggiare il ricorso alla discarica in mare dei rifiuti.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DBE5F1"/>
                    </a:solidFill>
                  </a:tcPr>
                </a:tc>
                <a:extLst>
                  <a:ext uri="{0D108BD9-81ED-4DB2-BD59-A6C34878D82A}">
                    <a16:rowId xmlns:a16="http://schemas.microsoft.com/office/drawing/2014/main" val="1489378883"/>
                  </a:ext>
                </a:extLst>
              </a:tr>
              <a:tr h="185986">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Ob_CE_15</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B2CCEC"/>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Potenziare gli strumenti conoscitivi, la ricerca applicata e la sperimentazione.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B2CCEC"/>
                    </a:solidFill>
                  </a:tcPr>
                </a:tc>
                <a:extLst>
                  <a:ext uri="{0D108BD9-81ED-4DB2-BD59-A6C34878D82A}">
                    <a16:rowId xmlns:a16="http://schemas.microsoft.com/office/drawing/2014/main" val="2661198489"/>
                  </a:ext>
                </a:extLst>
              </a:tr>
              <a:tr h="185986">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Ob_CE_16</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Riorganizzare e regolamentare il sistema degli accessi e delle aree sosta coerentemente con le esigenze di tutela ambientale e paesaggistica.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DBE5F1"/>
                    </a:solidFill>
                  </a:tcPr>
                </a:tc>
                <a:extLst>
                  <a:ext uri="{0D108BD9-81ED-4DB2-BD59-A6C34878D82A}">
                    <a16:rowId xmlns:a16="http://schemas.microsoft.com/office/drawing/2014/main" val="2516552257"/>
                  </a:ext>
                </a:extLst>
              </a:tr>
              <a:tr h="185986">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Ob_CE_17</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B2CCEC"/>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Mantenere e migliorare la biodiversità degli ecosistemi, preservare e conservare gli ecotipi locali.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B2CCEC"/>
                    </a:solidFill>
                  </a:tcPr>
                </a:tc>
                <a:extLst>
                  <a:ext uri="{0D108BD9-81ED-4DB2-BD59-A6C34878D82A}">
                    <a16:rowId xmlns:a16="http://schemas.microsoft.com/office/drawing/2014/main" val="2442790975"/>
                  </a:ext>
                </a:extLst>
              </a:tr>
              <a:tr h="185986">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Ob_CE_18</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Prevenire l’insorgere di incendi e contenere i danni da essi provocati.</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DBE5F1"/>
                    </a:solidFill>
                  </a:tcPr>
                </a:tc>
                <a:extLst>
                  <a:ext uri="{0D108BD9-81ED-4DB2-BD59-A6C34878D82A}">
                    <a16:rowId xmlns:a16="http://schemas.microsoft.com/office/drawing/2014/main" val="1365611936"/>
                  </a:ext>
                </a:extLst>
              </a:tr>
              <a:tr h="24156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Ob_CE_19</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B2CCEC"/>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Ridurre il consumo energetico, le emissioni inquinanti e gli impatti sul territorio all’interno del contesto di particolare pregio paesistico e ambientale dell’Area marina protetta.</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B2CCEC"/>
                    </a:solidFill>
                  </a:tcPr>
                </a:tc>
                <a:extLst>
                  <a:ext uri="{0D108BD9-81ED-4DB2-BD59-A6C34878D82A}">
                    <a16:rowId xmlns:a16="http://schemas.microsoft.com/office/drawing/2014/main" val="2999002610"/>
                  </a:ext>
                </a:extLst>
              </a:tr>
              <a:tr h="185986">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Ob_CE_20</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DBE5F1"/>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Promuovere la realizzazione di reti e di sistemi di relazione fra le risorse ambientali, economiche, urbane e culturali del territorio.</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DBE5F1"/>
                    </a:solidFill>
                  </a:tcPr>
                </a:tc>
                <a:extLst>
                  <a:ext uri="{0D108BD9-81ED-4DB2-BD59-A6C34878D82A}">
                    <a16:rowId xmlns:a16="http://schemas.microsoft.com/office/drawing/2014/main" val="2373996120"/>
                  </a:ext>
                </a:extLst>
              </a:tr>
              <a:tr h="241563">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Ob_CE_21</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B2CCEC"/>
                    </a:solidFill>
                  </a:tcPr>
                </a:tc>
                <a:tc>
                  <a:txBody>
                    <a:bodyPr/>
                    <a:lstStyle/>
                    <a:p>
                      <a:pPr algn="just">
                        <a:lnSpc>
                          <a:spcPct val="115000"/>
                        </a:lnSpc>
                        <a:spcAft>
                          <a:spcPts val="0"/>
                        </a:spcAft>
                      </a:pPr>
                      <a:r>
                        <a:rPr lang="it-IT" sz="800" dirty="0">
                          <a:effectLst/>
                          <a:latin typeface="Arial" panose="020B0604020202020204" pitchFamily="34" charset="0"/>
                          <a:cs typeface="Arial" panose="020B0604020202020204" pitchFamily="34" charset="0"/>
                        </a:rPr>
                        <a:t>Proteggere il suolo e promuovere il riutilizzo dei rifiuti biodegradabili in modo da contribuire al miglioramento ecologico senza compromettere la salute degli uomini, degli animali e delle piante.</a:t>
                      </a:r>
                      <a:endParaRPr lang="en-GB" sz="8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078" marR="59078" marT="0" marB="0" anchor="ctr">
                    <a:solidFill>
                      <a:srgbClr val="B2CCEC"/>
                    </a:solidFill>
                  </a:tcPr>
                </a:tc>
                <a:extLst>
                  <a:ext uri="{0D108BD9-81ED-4DB2-BD59-A6C34878D82A}">
                    <a16:rowId xmlns:a16="http://schemas.microsoft.com/office/drawing/2014/main" val="566205297"/>
                  </a:ext>
                </a:extLst>
              </a:tr>
            </a:tbl>
          </a:graphicData>
        </a:graphic>
      </p:graphicFrame>
      <p:sp>
        <p:nvSpPr>
          <p:cNvPr id="2" name="Titolo 1"/>
          <p:cNvSpPr>
            <a:spLocks noGrp="1"/>
          </p:cNvSpPr>
          <p:nvPr>
            <p:ph type="title"/>
          </p:nvPr>
        </p:nvSpPr>
        <p:spPr/>
        <p:txBody>
          <a:bodyPr/>
          <a:lstStyle/>
          <a:p>
            <a:r>
              <a:rPr lang="it-IT" dirty="0"/>
              <a:t>La redazione del Protocollo sperimentale</a:t>
            </a:r>
            <a:endParaRPr lang="en-GB" dirty="0"/>
          </a:p>
        </p:txBody>
      </p:sp>
      <p:sp>
        <p:nvSpPr>
          <p:cNvPr id="10" name="CasellaDiTesto 9"/>
          <p:cNvSpPr txBox="1"/>
          <p:nvPr/>
        </p:nvSpPr>
        <p:spPr>
          <a:xfrm>
            <a:off x="1" y="358062"/>
            <a:ext cx="7096836" cy="307777"/>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Il set degli obiettivi derivanti dall’analisi di coerenza esterna</a:t>
            </a:r>
            <a:endParaRPr lang="en-GB" sz="1400" dirty="0">
              <a:latin typeface="Arial" panose="020B0604020202020204" pitchFamily="34" charset="0"/>
              <a:cs typeface="Arial" panose="020B0604020202020204" pitchFamily="34" charset="0"/>
            </a:endParaRPr>
          </a:p>
        </p:txBody>
      </p:sp>
      <p:sp>
        <p:nvSpPr>
          <p:cNvPr id="3" name="ProgressBar">
            <a:extLst>
              <a:ext uri="{FF2B5EF4-FFF2-40B4-BE49-F238E27FC236}">
                <a16:creationId xmlns:a16="http://schemas.microsoft.com/office/drawing/2014/main" id="{1B136733-00E5-4412-9292-BE701FD8A3CC}"/>
              </a:ext>
            </a:extLst>
          </p:cNvPr>
          <p:cNvSpPr/>
          <p:nvPr/>
        </p:nvSpPr>
        <p:spPr>
          <a:xfrm>
            <a:off x="0" y="6794500"/>
            <a:ext cx="9334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60809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339E4909-8740-46E2-AF03-CCA3B50FAC13}"/>
              </a:ext>
            </a:extLst>
          </p:cNvPr>
          <p:cNvSpPr>
            <a:spLocks noGrp="1"/>
          </p:cNvSpPr>
          <p:nvPr>
            <p:ph type="title"/>
          </p:nvPr>
        </p:nvSpPr>
        <p:spPr/>
        <p:txBody>
          <a:bodyPr/>
          <a:lstStyle/>
          <a:p>
            <a:r>
              <a:rPr lang="it-IT" dirty="0"/>
              <a:t>I livelli di tutela</a:t>
            </a:r>
            <a:endParaRPr lang="en-GB" dirty="0"/>
          </a:p>
        </p:txBody>
      </p:sp>
      <p:sp>
        <p:nvSpPr>
          <p:cNvPr id="5" name="Segnaposto contenuto 4">
            <a:extLst>
              <a:ext uri="{FF2B5EF4-FFF2-40B4-BE49-F238E27FC236}">
                <a16:creationId xmlns:a16="http://schemas.microsoft.com/office/drawing/2014/main" id="{BD5A066B-8FB3-40A7-AE4B-CA8827A84F4E}"/>
              </a:ext>
            </a:extLst>
          </p:cNvPr>
          <p:cNvSpPr>
            <a:spLocks noGrp="1"/>
          </p:cNvSpPr>
          <p:nvPr>
            <p:ph idx="1"/>
          </p:nvPr>
        </p:nvSpPr>
        <p:spPr/>
        <p:txBody>
          <a:bodyPr anchor="ctr">
            <a:normAutofit/>
          </a:bodyPr>
          <a:lstStyle/>
          <a:p>
            <a:r>
              <a:rPr lang="it-IT" dirty="0">
                <a:latin typeface="Arial" panose="020B0604020202020204" pitchFamily="34" charset="0"/>
                <a:cs typeface="Arial" panose="020B0604020202020204" pitchFamily="34" charset="0"/>
              </a:rPr>
              <a:t>La gestione dell’AMP è disciplinata dalla L. 394/1991, recante “Legge quadro sulle aree protette”.</a:t>
            </a:r>
          </a:p>
          <a:p>
            <a:r>
              <a:rPr lang="it-IT" dirty="0">
                <a:latin typeface="Arial" panose="020B0604020202020204" pitchFamily="34" charset="0"/>
                <a:cs typeface="Arial" panose="020B0604020202020204" pitchFamily="34" charset="0"/>
              </a:rPr>
              <a:t>Art. 19: il regolamento di un’area marina protetta “disciplina i divieti e le eventuali deroghe in funzione del grado di protezione necessario” ed è approvato “con decreto del Ministro dell'ambiente”.</a:t>
            </a:r>
          </a:p>
          <a:p>
            <a:r>
              <a:rPr lang="it-IT" dirty="0">
                <a:latin typeface="Arial" panose="020B0604020202020204" pitchFamily="34" charset="0"/>
                <a:cs typeface="Arial" panose="020B0604020202020204" pitchFamily="34" charset="0"/>
              </a:rPr>
              <a:t>Con Decreto 12/05/2017 del MATTM è stato approvato il vigente regolamento di esecuzione e organizzazione dell’AMP “Capo Carbonara”.</a:t>
            </a:r>
          </a:p>
          <a:p>
            <a:r>
              <a:rPr lang="it-IT" dirty="0">
                <a:latin typeface="Arial" panose="020B0604020202020204" pitchFamily="34" charset="0"/>
                <a:cs typeface="Arial" panose="020B0604020202020204" pitchFamily="34" charset="0"/>
              </a:rPr>
              <a:t>Il Regolamento che si intende redigere sarà proposto al MATTM per l’approvazione con la medesima procedura.</a:t>
            </a:r>
            <a:endParaRPr lang="en-GB" dirty="0">
              <a:latin typeface="Arial" panose="020B0604020202020204" pitchFamily="34" charset="0"/>
              <a:cs typeface="Arial" panose="020B0604020202020204" pitchFamily="34" charset="0"/>
            </a:endParaRPr>
          </a:p>
        </p:txBody>
      </p:sp>
      <p:sp>
        <p:nvSpPr>
          <p:cNvPr id="2" name="ProgressBar">
            <a:extLst>
              <a:ext uri="{FF2B5EF4-FFF2-40B4-BE49-F238E27FC236}">
                <a16:creationId xmlns:a16="http://schemas.microsoft.com/office/drawing/2014/main" id="{283EB57E-AB24-44F2-AC6F-732D71F89A87}"/>
              </a:ext>
            </a:extLst>
          </p:cNvPr>
          <p:cNvSpPr/>
          <p:nvPr/>
        </p:nvSpPr>
        <p:spPr>
          <a:xfrm>
            <a:off x="0" y="6794500"/>
            <a:ext cx="952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915193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ella 8"/>
          <p:cNvGraphicFramePr>
            <a:graphicFrameLocks noGrp="1"/>
          </p:cNvGraphicFramePr>
          <p:nvPr>
            <p:extLst>
              <p:ext uri="{D42A27DB-BD31-4B8C-83A1-F6EECF244321}">
                <p14:modId xmlns:p14="http://schemas.microsoft.com/office/powerpoint/2010/main" val="498217637"/>
              </p:ext>
            </p:extLst>
          </p:nvPr>
        </p:nvGraphicFramePr>
        <p:xfrm>
          <a:off x="644434" y="1274235"/>
          <a:ext cx="8638904" cy="5219470"/>
        </p:xfrm>
        <a:graphic>
          <a:graphicData uri="http://schemas.openxmlformats.org/drawingml/2006/table">
            <a:tbl>
              <a:tblPr firstRow="1" firstCol="1" bandRow="1">
                <a:tableStyleId>{5940675A-B579-460E-94D1-54222C63F5DA}</a:tableStyleId>
              </a:tblPr>
              <a:tblGrid>
                <a:gridCol w="1139674">
                  <a:extLst>
                    <a:ext uri="{9D8B030D-6E8A-4147-A177-3AD203B41FA5}">
                      <a16:colId xmlns:a16="http://schemas.microsoft.com/office/drawing/2014/main" val="3388904305"/>
                    </a:ext>
                  </a:extLst>
                </a:gridCol>
                <a:gridCol w="7499230">
                  <a:extLst>
                    <a:ext uri="{9D8B030D-6E8A-4147-A177-3AD203B41FA5}">
                      <a16:colId xmlns:a16="http://schemas.microsoft.com/office/drawing/2014/main" val="1818244832"/>
                    </a:ext>
                  </a:extLst>
                </a:gridCol>
              </a:tblGrid>
              <a:tr h="217510">
                <a:tc>
                  <a:txBody>
                    <a:bodyPr/>
                    <a:lstStyle/>
                    <a:p>
                      <a:pPr marL="0" algn="ctr" defTabSz="914400" rtl="0" eaLnBrk="1" latinLnBrk="0" hangingPunct="1">
                        <a:lnSpc>
                          <a:spcPct val="107000"/>
                        </a:lnSpc>
                        <a:spcAft>
                          <a:spcPts val="0"/>
                        </a:spcAft>
                      </a:pPr>
                      <a:r>
                        <a:rPr lang="it-IT" sz="800" b="1" kern="1200" dirty="0">
                          <a:effectLst/>
                          <a:latin typeface="Arial" panose="020B0604020202020204" pitchFamily="34" charset="0"/>
                          <a:cs typeface="Arial" panose="020B0604020202020204" pitchFamily="34" charset="0"/>
                        </a:rPr>
                        <a:t>Codice</a:t>
                      </a:r>
                      <a:endParaRPr lang="en-GB" sz="800" b="1"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73A2DB"/>
                    </a:solidFill>
                  </a:tcPr>
                </a:tc>
                <a:tc>
                  <a:txBody>
                    <a:bodyPr/>
                    <a:lstStyle/>
                    <a:p>
                      <a:pPr marL="0" algn="ctr" defTabSz="914400" rtl="0" eaLnBrk="1" latinLnBrk="0" hangingPunct="1">
                        <a:lnSpc>
                          <a:spcPct val="107000"/>
                        </a:lnSpc>
                        <a:spcAft>
                          <a:spcPts val="0"/>
                        </a:spcAft>
                      </a:pPr>
                      <a:r>
                        <a:rPr lang="it-IT" sz="800" b="1" kern="1200" dirty="0">
                          <a:effectLst/>
                          <a:latin typeface="Arial" panose="020B0604020202020204" pitchFamily="34" charset="0"/>
                          <a:cs typeface="Arial" panose="020B0604020202020204" pitchFamily="34" charset="0"/>
                        </a:rPr>
                        <a:t>Obiettivo</a:t>
                      </a:r>
                      <a:endParaRPr lang="en-GB" sz="800" b="1"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73A2DB"/>
                    </a:solidFill>
                  </a:tcPr>
                </a:tc>
                <a:extLst>
                  <a:ext uri="{0D108BD9-81ED-4DB2-BD59-A6C34878D82A}">
                    <a16:rowId xmlns:a16="http://schemas.microsoft.com/office/drawing/2014/main" val="4226530697"/>
                  </a:ext>
                </a:extLst>
              </a:tr>
              <a:tr h="217510">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Ob_Reg_1</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Tutelare e conservare gli habitat marino-costieri.</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3960452319"/>
                  </a:ext>
                </a:extLst>
              </a:tr>
              <a:tr h="217510">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Ob_Reg_2</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B2CCEC"/>
                    </a:solidFill>
                  </a:tcPr>
                </a:tc>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Garantire la conservazione delle specie faunistiche degli ambienti marino-costieri.</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B2CCEC"/>
                    </a:solidFill>
                  </a:tcPr>
                </a:tc>
                <a:extLst>
                  <a:ext uri="{0D108BD9-81ED-4DB2-BD59-A6C34878D82A}">
                    <a16:rowId xmlns:a16="http://schemas.microsoft.com/office/drawing/2014/main" val="2583480601"/>
                  </a:ext>
                </a:extLst>
              </a:tr>
              <a:tr h="217510">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Ob_Reg_3</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Garantire l’utilizzo sostenibile delle risorse naturali.</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2107187026"/>
                  </a:ext>
                </a:extLst>
              </a:tr>
              <a:tr h="217510">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Ob_Reg_4</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B2CCEC"/>
                    </a:solidFill>
                  </a:tcPr>
                </a:tc>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Salvaguardare il sistema costiero e </a:t>
                      </a:r>
                      <a:r>
                        <a:rPr lang="it-IT" sz="800" kern="1200" dirty="0" err="1">
                          <a:effectLst/>
                          <a:latin typeface="Arial" panose="020B0604020202020204" pitchFamily="34" charset="0"/>
                          <a:cs typeface="Arial" panose="020B0604020202020204" pitchFamily="34" charset="0"/>
                        </a:rPr>
                        <a:t>dunale</a:t>
                      </a:r>
                      <a:r>
                        <a:rPr lang="it-IT" sz="800" kern="1200" dirty="0">
                          <a:effectLst/>
                          <a:latin typeface="Arial" panose="020B0604020202020204" pitchFamily="34" charset="0"/>
                          <a:cs typeface="Arial" panose="020B0604020202020204" pitchFamily="34" charset="0"/>
                        </a:rPr>
                        <a:t> dai fenomeni erosivi.</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B2CCEC"/>
                    </a:solidFill>
                  </a:tcPr>
                </a:tc>
                <a:extLst>
                  <a:ext uri="{0D108BD9-81ED-4DB2-BD59-A6C34878D82A}">
                    <a16:rowId xmlns:a16="http://schemas.microsoft.com/office/drawing/2014/main" val="1982694659"/>
                  </a:ext>
                </a:extLst>
              </a:tr>
              <a:tr h="217510">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Ob_Reg_5</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Salvaguardare le caratteriste biochimiche delle acque.</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156050673"/>
                  </a:ext>
                </a:extLst>
              </a:tr>
              <a:tr h="217510">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Ob_Reg_6</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B2CCEC"/>
                    </a:solidFill>
                  </a:tcPr>
                </a:tc>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Conservare l’integrità del paesaggio marino e terrestre.</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B2CCEC"/>
                    </a:solidFill>
                  </a:tcPr>
                </a:tc>
                <a:extLst>
                  <a:ext uri="{0D108BD9-81ED-4DB2-BD59-A6C34878D82A}">
                    <a16:rowId xmlns:a16="http://schemas.microsoft.com/office/drawing/2014/main" val="3943498990"/>
                  </a:ext>
                </a:extLst>
              </a:tr>
              <a:tr h="217510">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Ob_Reg_7</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Integrare le esigenze di tutela ambientale nelle regole di gestione e di utilizzo del demanio marittimo in coerenza con quanto disposto dal Piano di utilizzo dei litorali.</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2460752160"/>
                  </a:ext>
                </a:extLst>
              </a:tr>
              <a:tr h="217510">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Ob_Reg_8</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B2CCEC"/>
                    </a:solidFill>
                  </a:tcPr>
                </a:tc>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Organizzare, in maniera efficace e sostenibile, gli spazi e le attività turistico-ricreative nel rispetto delle prescrizioni in vigore per ciascuna zona dell’AMP e al relativo codice di condotta.</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B2CCEC"/>
                    </a:solidFill>
                  </a:tcPr>
                </a:tc>
                <a:extLst>
                  <a:ext uri="{0D108BD9-81ED-4DB2-BD59-A6C34878D82A}">
                    <a16:rowId xmlns:a16="http://schemas.microsoft.com/office/drawing/2014/main" val="1879077835"/>
                  </a:ext>
                </a:extLst>
              </a:tr>
              <a:tr h="217510">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Ob_Reg_9</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Organizzare, in maniera efficace la navigazione da diporto, l’ormeggio e l’ancoraggio nel rispetto delle prescrizioni in vigore per ciascuna zona dell’AMP e al relativo codice di condotta.</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2549447868"/>
                  </a:ext>
                </a:extLst>
              </a:tr>
              <a:tr h="217510">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Ob_Reg_10</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B2CCEC"/>
                    </a:solidFill>
                  </a:tcPr>
                </a:tc>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Organizzare, in maniera efficace, le attività di pesca sportiva, ricreativa e professionale nel rispetto delle prescrizioni in vigore per ciascuna zona dell’AMP e al relativo codice di condotta.</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B2CCEC"/>
                    </a:solidFill>
                  </a:tcPr>
                </a:tc>
                <a:extLst>
                  <a:ext uri="{0D108BD9-81ED-4DB2-BD59-A6C34878D82A}">
                    <a16:rowId xmlns:a16="http://schemas.microsoft.com/office/drawing/2014/main" val="137991154"/>
                  </a:ext>
                </a:extLst>
              </a:tr>
              <a:tr h="217510">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Ob_Reg_11</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Organizzare, funzionalmente ad una fruizione sostenibile del sito e delle sue risorse, programmi di informazione, promozione, sensibilizzazione e attività didattiche.</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1813372376"/>
                  </a:ext>
                </a:extLst>
              </a:tr>
              <a:tr h="217510">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Ob_Reg_12</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B2CCEC"/>
                    </a:solidFill>
                  </a:tcPr>
                </a:tc>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Promuovere uno sviluppo delle attività economico-produttive, turistiche, sociali e culturali compatibile con le esigenze di conservazione.</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B2CCEC"/>
                    </a:solidFill>
                  </a:tcPr>
                </a:tc>
                <a:extLst>
                  <a:ext uri="{0D108BD9-81ED-4DB2-BD59-A6C34878D82A}">
                    <a16:rowId xmlns:a16="http://schemas.microsoft.com/office/drawing/2014/main" val="3665220326"/>
                  </a:ext>
                </a:extLst>
              </a:tr>
              <a:tr h="217510">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Ob_Reg_13</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Promuovere programmi e progetti di valorizzazione dell’ecosistema marino-costiero per il perseguimento delle finalità proprie dell’AMP.</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304528474"/>
                  </a:ext>
                </a:extLst>
              </a:tr>
              <a:tr h="217510">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Ob_Reg_14</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B2CCEC"/>
                    </a:solidFill>
                  </a:tcPr>
                </a:tc>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Riduzione dei principali fattori di pressione antropica.</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B2CCEC"/>
                    </a:solidFill>
                  </a:tcPr>
                </a:tc>
                <a:extLst>
                  <a:ext uri="{0D108BD9-81ED-4DB2-BD59-A6C34878D82A}">
                    <a16:rowId xmlns:a16="http://schemas.microsoft.com/office/drawing/2014/main" val="281415203"/>
                  </a:ext>
                </a:extLst>
              </a:tr>
              <a:tr h="217510">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Ob_Reg_15</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Organizzare in maniera efficace e integrata il sistema fognario-depurativo.</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1199684301"/>
                  </a:ext>
                </a:extLst>
              </a:tr>
              <a:tr h="217510">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Ob_Reg_16</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B2CCEC"/>
                    </a:solidFill>
                  </a:tcPr>
                </a:tc>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Organizzare in maniera efficace la raccolta e lo smaltimento dei rifiuti.</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B2CCEC"/>
                    </a:solidFill>
                  </a:tcPr>
                </a:tc>
                <a:extLst>
                  <a:ext uri="{0D108BD9-81ED-4DB2-BD59-A6C34878D82A}">
                    <a16:rowId xmlns:a16="http://schemas.microsoft.com/office/drawing/2014/main" val="1956576118"/>
                  </a:ext>
                </a:extLst>
              </a:tr>
              <a:tr h="217510">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Ob_Reg_17</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Promuovere una </a:t>
                      </a:r>
                      <a:r>
                        <a:rPr lang="it-IT" sz="800" kern="1200" dirty="0" err="1">
                          <a:effectLst/>
                          <a:latin typeface="Arial" panose="020B0604020202020204" pitchFamily="34" charset="0"/>
                          <a:cs typeface="Arial" panose="020B0604020202020204" pitchFamily="34" charset="0"/>
                        </a:rPr>
                        <a:t>governance</a:t>
                      </a:r>
                      <a:r>
                        <a:rPr lang="it-IT" sz="800" kern="1200" dirty="0">
                          <a:effectLst/>
                          <a:latin typeface="Arial" panose="020B0604020202020204" pitchFamily="34" charset="0"/>
                          <a:cs typeface="Arial" panose="020B0604020202020204" pitchFamily="34" charset="0"/>
                        </a:rPr>
                        <a:t> efficace per la gestione integrata dell’AMP.</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1772106418"/>
                  </a:ext>
                </a:extLst>
              </a:tr>
              <a:tr h="217510">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Ob_Reg_18</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B2CCEC"/>
                    </a:solidFill>
                  </a:tcPr>
                </a:tc>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Promuovere un approccio </a:t>
                      </a:r>
                      <a:r>
                        <a:rPr lang="it-IT" sz="800" kern="1200" dirty="0" err="1">
                          <a:effectLst/>
                          <a:latin typeface="Arial" panose="020B0604020202020204" pitchFamily="34" charset="0"/>
                          <a:cs typeface="Arial" panose="020B0604020202020204" pitchFamily="34" charset="0"/>
                        </a:rPr>
                        <a:t>ecosistemico</a:t>
                      </a:r>
                      <a:r>
                        <a:rPr lang="it-IT" sz="800" kern="1200" dirty="0">
                          <a:effectLst/>
                          <a:latin typeface="Arial" panose="020B0604020202020204" pitchFamily="34" charset="0"/>
                          <a:cs typeface="Arial" panose="020B0604020202020204" pitchFamily="34" charset="0"/>
                        </a:rPr>
                        <a:t> alla pianificazione e alla gestione dell’AMP.</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B2CCEC"/>
                    </a:solidFill>
                  </a:tcPr>
                </a:tc>
                <a:extLst>
                  <a:ext uri="{0D108BD9-81ED-4DB2-BD59-A6C34878D82A}">
                    <a16:rowId xmlns:a16="http://schemas.microsoft.com/office/drawing/2014/main" val="3408749559"/>
                  </a:ext>
                </a:extLst>
              </a:tr>
              <a:tr h="217510">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Ob_Reg_19</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Organizzare in maniera efficace le attività di soccorso, sorveglianza e servizio.</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2741225823"/>
                  </a:ext>
                </a:extLst>
              </a:tr>
              <a:tr h="217510">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Ob_Reg_20</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B2CCEC"/>
                    </a:solidFill>
                  </a:tcPr>
                </a:tc>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Promuovere programmi di ricerca scientifica sfruttando le potenzialità dell’AMP.</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B2CCEC"/>
                    </a:solidFill>
                  </a:tcPr>
                </a:tc>
                <a:extLst>
                  <a:ext uri="{0D108BD9-81ED-4DB2-BD59-A6C34878D82A}">
                    <a16:rowId xmlns:a16="http://schemas.microsoft.com/office/drawing/2014/main" val="2320890010"/>
                  </a:ext>
                </a:extLst>
              </a:tr>
              <a:tr h="217510">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Ob_Reg_21</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Monitorare gli habitat e le specie con particolare riferimento allo stato di conservazione.</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DBE5F1"/>
                    </a:solidFill>
                  </a:tcPr>
                </a:tc>
                <a:extLst>
                  <a:ext uri="{0D108BD9-81ED-4DB2-BD59-A6C34878D82A}">
                    <a16:rowId xmlns:a16="http://schemas.microsoft.com/office/drawing/2014/main" val="2013397582"/>
                  </a:ext>
                </a:extLst>
              </a:tr>
              <a:tr h="217510">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Ob_Reg_22</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B2CCEC"/>
                    </a:solidFill>
                  </a:tcPr>
                </a:tc>
                <a:tc>
                  <a:txBody>
                    <a:bodyPr/>
                    <a:lstStyle/>
                    <a:p>
                      <a:pPr marL="0" algn="just" defTabSz="914400" rtl="0" eaLnBrk="1" latinLnBrk="0" hangingPunct="1">
                        <a:lnSpc>
                          <a:spcPct val="107000"/>
                        </a:lnSpc>
                        <a:spcAft>
                          <a:spcPts val="0"/>
                        </a:spcAft>
                      </a:pPr>
                      <a:r>
                        <a:rPr lang="it-IT" sz="800" kern="1200" dirty="0">
                          <a:effectLst/>
                          <a:latin typeface="Arial" panose="020B0604020202020204" pitchFamily="34" charset="0"/>
                          <a:cs typeface="Arial" panose="020B0604020202020204" pitchFamily="34" charset="0"/>
                        </a:rPr>
                        <a:t>Contemperare le esigenze di tutela ambientale nell’AMP con la presenza del porto turistico.</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68580" marR="68580" marT="0" marB="0" anchor="ctr">
                    <a:solidFill>
                      <a:srgbClr val="B2CCEC"/>
                    </a:solidFill>
                  </a:tcPr>
                </a:tc>
                <a:extLst>
                  <a:ext uri="{0D108BD9-81ED-4DB2-BD59-A6C34878D82A}">
                    <a16:rowId xmlns:a16="http://schemas.microsoft.com/office/drawing/2014/main" val="2209788180"/>
                  </a:ext>
                </a:extLst>
              </a:tr>
            </a:tbl>
          </a:graphicData>
        </a:graphic>
      </p:graphicFrame>
      <p:sp>
        <p:nvSpPr>
          <p:cNvPr id="2" name="Titolo 1"/>
          <p:cNvSpPr>
            <a:spLocks noGrp="1"/>
          </p:cNvSpPr>
          <p:nvPr>
            <p:ph type="title"/>
          </p:nvPr>
        </p:nvSpPr>
        <p:spPr/>
        <p:txBody>
          <a:bodyPr/>
          <a:lstStyle/>
          <a:p>
            <a:r>
              <a:rPr lang="it-IT" dirty="0"/>
              <a:t>La redazione del Protocollo sperimentale</a:t>
            </a:r>
            <a:endParaRPr lang="en-GB" dirty="0"/>
          </a:p>
        </p:txBody>
      </p:sp>
      <p:sp>
        <p:nvSpPr>
          <p:cNvPr id="4" name="Rettangolo 3">
            <a:extLst>
              <a:ext uri="{FF2B5EF4-FFF2-40B4-BE49-F238E27FC236}">
                <a16:creationId xmlns:a16="http://schemas.microsoft.com/office/drawing/2014/main" id="{B663C09D-494E-4EB4-BDE1-6D87D74ABA9A}"/>
              </a:ext>
            </a:extLst>
          </p:cNvPr>
          <p:cNvSpPr/>
          <p:nvPr/>
        </p:nvSpPr>
        <p:spPr>
          <a:xfrm>
            <a:off x="644433" y="1501916"/>
            <a:ext cx="8638905" cy="667159"/>
          </a:xfrm>
          <a:prstGeom prst="rect">
            <a:avLst/>
          </a:prstGeom>
          <a:noFill/>
          <a:ln w="762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33"/>
          </a:p>
        </p:txBody>
      </p:sp>
      <p:sp>
        <p:nvSpPr>
          <p:cNvPr id="5" name="Rettangolo 4">
            <a:extLst>
              <a:ext uri="{FF2B5EF4-FFF2-40B4-BE49-F238E27FC236}">
                <a16:creationId xmlns:a16="http://schemas.microsoft.com/office/drawing/2014/main" id="{B663C09D-494E-4EB4-BDE1-6D87D74ABA9A}"/>
              </a:ext>
            </a:extLst>
          </p:cNvPr>
          <p:cNvSpPr/>
          <p:nvPr/>
        </p:nvSpPr>
        <p:spPr>
          <a:xfrm>
            <a:off x="644433" y="2365854"/>
            <a:ext cx="8638905" cy="238397"/>
          </a:xfrm>
          <a:prstGeom prst="rect">
            <a:avLst/>
          </a:prstGeom>
          <a:noFill/>
          <a:ln w="762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33"/>
          </a:p>
        </p:txBody>
      </p:sp>
      <p:sp>
        <p:nvSpPr>
          <p:cNvPr id="6" name="Rettangolo 5">
            <a:extLst>
              <a:ext uri="{FF2B5EF4-FFF2-40B4-BE49-F238E27FC236}">
                <a16:creationId xmlns:a16="http://schemas.microsoft.com/office/drawing/2014/main" id="{B663C09D-494E-4EB4-BDE1-6D87D74ABA9A}"/>
              </a:ext>
            </a:extLst>
          </p:cNvPr>
          <p:cNvSpPr/>
          <p:nvPr/>
        </p:nvSpPr>
        <p:spPr>
          <a:xfrm>
            <a:off x="644433" y="2768465"/>
            <a:ext cx="8638905" cy="1098685"/>
          </a:xfrm>
          <a:prstGeom prst="rect">
            <a:avLst/>
          </a:prstGeom>
          <a:noFill/>
          <a:ln w="7620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33"/>
          </a:p>
        </p:txBody>
      </p:sp>
      <p:sp>
        <p:nvSpPr>
          <p:cNvPr id="11" name="CasellaDiTesto 10"/>
          <p:cNvSpPr txBox="1"/>
          <p:nvPr/>
        </p:nvSpPr>
        <p:spPr>
          <a:xfrm>
            <a:off x="1" y="358062"/>
            <a:ext cx="7096836" cy="307777"/>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Il set degli obiettivi del Regolamento</a:t>
            </a:r>
            <a:endParaRPr lang="en-GB" sz="1400" dirty="0">
              <a:latin typeface="Arial" panose="020B0604020202020204" pitchFamily="34" charset="0"/>
              <a:cs typeface="Arial" panose="020B0604020202020204" pitchFamily="34" charset="0"/>
            </a:endParaRPr>
          </a:p>
        </p:txBody>
      </p:sp>
      <p:sp>
        <p:nvSpPr>
          <p:cNvPr id="3" name="ProgressBar">
            <a:extLst>
              <a:ext uri="{FF2B5EF4-FFF2-40B4-BE49-F238E27FC236}">
                <a16:creationId xmlns:a16="http://schemas.microsoft.com/office/drawing/2014/main" id="{BB68C445-6FDC-4122-951F-A55E8CB6B60E}"/>
              </a:ext>
            </a:extLst>
          </p:cNvPr>
          <p:cNvSpPr/>
          <p:nvPr/>
        </p:nvSpPr>
        <p:spPr>
          <a:xfrm>
            <a:off x="0" y="6794500"/>
            <a:ext cx="9525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71758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a:t>La redazione del Protocollo sperimentale</a:t>
            </a:r>
            <a:endParaRPr lang="en-GB" dirty="0"/>
          </a:p>
        </p:txBody>
      </p:sp>
      <p:graphicFrame>
        <p:nvGraphicFramePr>
          <p:cNvPr id="6" name="Tabella 5"/>
          <p:cNvGraphicFramePr>
            <a:graphicFrameLocks noGrp="1"/>
          </p:cNvGraphicFramePr>
          <p:nvPr>
            <p:extLst>
              <p:ext uri="{D42A27DB-BD31-4B8C-83A1-F6EECF244321}">
                <p14:modId xmlns:p14="http://schemas.microsoft.com/office/powerpoint/2010/main" val="1641089409"/>
              </p:ext>
            </p:extLst>
          </p:nvPr>
        </p:nvGraphicFramePr>
        <p:xfrm>
          <a:off x="627017" y="1263478"/>
          <a:ext cx="8647611" cy="5390414"/>
        </p:xfrm>
        <a:graphic>
          <a:graphicData uri="http://schemas.openxmlformats.org/drawingml/2006/table">
            <a:tbl>
              <a:tblPr firstRow="1" firstCol="1" bandRow="1">
                <a:tableStyleId>{5940675A-B579-460E-94D1-54222C63F5DA}</a:tableStyleId>
              </a:tblPr>
              <a:tblGrid>
                <a:gridCol w="2073697">
                  <a:extLst>
                    <a:ext uri="{9D8B030D-6E8A-4147-A177-3AD203B41FA5}">
                      <a16:colId xmlns:a16="http://schemas.microsoft.com/office/drawing/2014/main" val="641516968"/>
                    </a:ext>
                  </a:extLst>
                </a:gridCol>
                <a:gridCol w="1828106">
                  <a:extLst>
                    <a:ext uri="{9D8B030D-6E8A-4147-A177-3AD203B41FA5}">
                      <a16:colId xmlns:a16="http://schemas.microsoft.com/office/drawing/2014/main" val="63525986"/>
                    </a:ext>
                  </a:extLst>
                </a:gridCol>
                <a:gridCol w="2593915">
                  <a:extLst>
                    <a:ext uri="{9D8B030D-6E8A-4147-A177-3AD203B41FA5}">
                      <a16:colId xmlns:a16="http://schemas.microsoft.com/office/drawing/2014/main" val="1949165701"/>
                    </a:ext>
                  </a:extLst>
                </a:gridCol>
                <a:gridCol w="818090">
                  <a:extLst>
                    <a:ext uri="{9D8B030D-6E8A-4147-A177-3AD203B41FA5}">
                      <a16:colId xmlns:a16="http://schemas.microsoft.com/office/drawing/2014/main" val="355361367"/>
                    </a:ext>
                  </a:extLst>
                </a:gridCol>
                <a:gridCol w="1333803">
                  <a:extLst>
                    <a:ext uri="{9D8B030D-6E8A-4147-A177-3AD203B41FA5}">
                      <a16:colId xmlns:a16="http://schemas.microsoft.com/office/drawing/2014/main" val="1264084769"/>
                    </a:ext>
                  </a:extLst>
                </a:gridCol>
              </a:tblGrid>
              <a:tr h="185774">
                <a:tc gridSpan="5">
                  <a:txBody>
                    <a:bodyPr/>
                    <a:lstStyle/>
                    <a:p>
                      <a:pPr algn="ctr">
                        <a:lnSpc>
                          <a:spcPct val="107000"/>
                        </a:lnSpc>
                        <a:spcAft>
                          <a:spcPts val="0"/>
                        </a:spcAft>
                      </a:pPr>
                      <a:r>
                        <a:rPr lang="it-IT" sz="800" b="1" dirty="0">
                          <a:effectLst/>
                          <a:latin typeface="Arial" panose="020B0604020202020204" pitchFamily="34" charset="0"/>
                          <a:cs typeface="Arial" panose="020B0604020202020204" pitchFamily="34" charset="0"/>
                        </a:rPr>
                        <a:t>Flora, fauna e biodiversità</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solidFill>
                      <a:srgbClr val="73A2DB"/>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263510273"/>
                  </a:ext>
                </a:extLst>
              </a:tr>
              <a:tr h="138600">
                <a:tc rowSpan="2">
                  <a:txBody>
                    <a:bodyPr/>
                    <a:lstStyle/>
                    <a:p>
                      <a:pPr algn="ctr">
                        <a:lnSpc>
                          <a:spcPct val="107000"/>
                        </a:lnSpc>
                        <a:spcAft>
                          <a:spcPts val="0"/>
                        </a:spcAft>
                      </a:pPr>
                      <a:r>
                        <a:rPr lang="it-IT" sz="800" b="1" dirty="0">
                          <a:effectLst/>
                          <a:latin typeface="Arial" panose="020B0604020202020204" pitchFamily="34" charset="0"/>
                          <a:cs typeface="Arial" panose="020B0604020202020204" pitchFamily="34" charset="0"/>
                        </a:rPr>
                        <a:t>Obiettivi di</a:t>
                      </a:r>
                      <a:endParaRPr lang="en-GB" sz="800" b="1" dirty="0">
                        <a:effectLst/>
                        <a:latin typeface="Arial" panose="020B0604020202020204" pitchFamily="34" charset="0"/>
                        <a:cs typeface="Arial" panose="020B0604020202020204" pitchFamily="34" charset="0"/>
                      </a:endParaRPr>
                    </a:p>
                    <a:p>
                      <a:pPr algn="ctr">
                        <a:lnSpc>
                          <a:spcPct val="107000"/>
                        </a:lnSpc>
                        <a:spcAft>
                          <a:spcPts val="0"/>
                        </a:spcAft>
                      </a:pPr>
                      <a:r>
                        <a:rPr lang="it-IT" sz="800" b="1" dirty="0">
                          <a:effectLst/>
                          <a:latin typeface="Arial" panose="020B0604020202020204" pitchFamily="34" charset="0"/>
                          <a:cs typeface="Arial" panose="020B0604020202020204" pitchFamily="34" charset="0"/>
                        </a:rPr>
                        <a:t>sostenibilità ambientale</a:t>
                      </a:r>
                      <a:endParaRPr lang="en-GB" sz="800" b="1"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solidFill>
                      <a:srgbClr val="B2CCEC"/>
                    </a:solidFill>
                  </a:tcPr>
                </a:tc>
                <a:tc rowSpan="2">
                  <a:txBody>
                    <a:bodyPr/>
                    <a:lstStyle/>
                    <a:p>
                      <a:pPr algn="ctr">
                        <a:lnSpc>
                          <a:spcPct val="107000"/>
                        </a:lnSpc>
                        <a:spcAft>
                          <a:spcPts val="0"/>
                        </a:spcAft>
                      </a:pPr>
                      <a:r>
                        <a:rPr lang="it-IT" sz="800" b="1" dirty="0">
                          <a:effectLst/>
                          <a:latin typeface="Arial" panose="020B0604020202020204" pitchFamily="34" charset="0"/>
                          <a:cs typeface="Arial" panose="020B0604020202020204" pitchFamily="34" charset="0"/>
                        </a:rPr>
                        <a:t>Obiettivi derivanti dall’analisi di coerenza esterna</a:t>
                      </a:r>
                      <a:endParaRPr lang="en-GB" sz="800" b="1"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solidFill>
                      <a:srgbClr val="B2CCEC"/>
                    </a:solidFill>
                  </a:tcPr>
                </a:tc>
                <a:tc rowSpan="2">
                  <a:txBody>
                    <a:bodyPr/>
                    <a:lstStyle/>
                    <a:p>
                      <a:pPr algn="ctr">
                        <a:lnSpc>
                          <a:spcPct val="107000"/>
                        </a:lnSpc>
                        <a:spcAft>
                          <a:spcPts val="0"/>
                        </a:spcAft>
                      </a:pPr>
                      <a:r>
                        <a:rPr lang="it-IT" sz="800" b="1" dirty="0">
                          <a:effectLst/>
                          <a:latin typeface="Arial" panose="020B0604020202020204" pitchFamily="34" charset="0"/>
                          <a:cs typeface="Arial" panose="020B0604020202020204" pitchFamily="34" charset="0"/>
                        </a:rPr>
                        <a:t>Obiettivi del Regolamento</a:t>
                      </a:r>
                      <a:endParaRPr lang="en-GB" sz="800" b="1"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solidFill>
                      <a:srgbClr val="B2CCEC"/>
                    </a:solidFill>
                  </a:tcPr>
                </a:tc>
                <a:tc gridSpan="2">
                  <a:txBody>
                    <a:bodyPr/>
                    <a:lstStyle/>
                    <a:p>
                      <a:pPr algn="ctr">
                        <a:lnSpc>
                          <a:spcPct val="107000"/>
                        </a:lnSpc>
                        <a:spcAft>
                          <a:spcPts val="0"/>
                        </a:spcAft>
                      </a:pPr>
                      <a:r>
                        <a:rPr lang="it-IT" sz="800" b="1" dirty="0">
                          <a:effectLst/>
                          <a:latin typeface="Arial" panose="020B0604020202020204" pitchFamily="34" charset="0"/>
                          <a:cs typeface="Arial" panose="020B0604020202020204" pitchFamily="34" charset="0"/>
                        </a:rPr>
                        <a:t>Azioni del Regolamento</a:t>
                      </a:r>
                      <a:endParaRPr lang="en-GB" sz="800" b="1"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solidFill>
                      <a:srgbClr val="B2CCEC"/>
                    </a:solidFill>
                  </a:tcPr>
                </a:tc>
                <a:tc hMerge="1">
                  <a:txBody>
                    <a:bodyPr/>
                    <a:lstStyle/>
                    <a:p>
                      <a:endParaRPr lang="en-GB"/>
                    </a:p>
                  </a:txBody>
                  <a:tcPr/>
                </a:tc>
                <a:extLst>
                  <a:ext uri="{0D108BD9-81ED-4DB2-BD59-A6C34878D82A}">
                    <a16:rowId xmlns:a16="http://schemas.microsoft.com/office/drawing/2014/main" val="2050889743"/>
                  </a:ext>
                </a:extLst>
              </a:tr>
              <a:tr h="285081">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lgn="ctr">
                        <a:lnSpc>
                          <a:spcPct val="107000"/>
                        </a:lnSpc>
                        <a:spcAft>
                          <a:spcPts val="0"/>
                        </a:spcAft>
                      </a:pPr>
                      <a:r>
                        <a:rPr lang="it-IT" sz="800" dirty="0">
                          <a:effectLst/>
                          <a:latin typeface="Arial" panose="020B0604020202020204" pitchFamily="34" charset="0"/>
                          <a:cs typeface="Arial" panose="020B0604020202020204" pitchFamily="34" charset="0"/>
                        </a:rPr>
                        <a:t>Favorevoli</a:t>
                      </a:r>
                      <a:endParaRPr lang="en-GB" sz="800" b="1"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solidFill>
                      <a:srgbClr val="B2CCEC"/>
                    </a:solidFill>
                  </a:tcPr>
                </a:tc>
                <a:tc>
                  <a:txBody>
                    <a:bodyPr/>
                    <a:lstStyle/>
                    <a:p>
                      <a:pPr algn="ctr">
                        <a:lnSpc>
                          <a:spcPct val="107000"/>
                        </a:lnSpc>
                        <a:spcAft>
                          <a:spcPts val="0"/>
                        </a:spcAft>
                      </a:pPr>
                      <a:r>
                        <a:rPr lang="it-IT" sz="800" dirty="0">
                          <a:effectLst/>
                          <a:latin typeface="Arial" panose="020B0604020202020204" pitchFamily="34" charset="0"/>
                          <a:cs typeface="Arial" panose="020B0604020202020204" pitchFamily="34" charset="0"/>
                        </a:rPr>
                        <a:t>Potenzialmente</a:t>
                      </a:r>
                      <a:endParaRPr lang="en-GB" sz="800" dirty="0">
                        <a:effectLst/>
                        <a:latin typeface="Arial" panose="020B0604020202020204" pitchFamily="34" charset="0"/>
                        <a:cs typeface="Arial" panose="020B0604020202020204" pitchFamily="34" charset="0"/>
                      </a:endParaRPr>
                    </a:p>
                    <a:p>
                      <a:pPr algn="ctr">
                        <a:lnSpc>
                          <a:spcPct val="107000"/>
                        </a:lnSpc>
                        <a:spcAft>
                          <a:spcPts val="0"/>
                        </a:spcAft>
                      </a:pPr>
                      <a:r>
                        <a:rPr lang="it-IT" sz="800" dirty="0">
                          <a:effectLst/>
                          <a:latin typeface="Arial" panose="020B0604020202020204" pitchFamily="34" charset="0"/>
                          <a:cs typeface="Arial" panose="020B0604020202020204" pitchFamily="34" charset="0"/>
                        </a:rPr>
                        <a:t>sfavorevoli</a:t>
                      </a:r>
                      <a:endParaRPr lang="en-GB" sz="800" b="1"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solidFill>
                      <a:srgbClr val="B2CCEC"/>
                    </a:solidFill>
                  </a:tcPr>
                </a:tc>
                <a:extLst>
                  <a:ext uri="{0D108BD9-81ED-4DB2-BD59-A6C34878D82A}">
                    <a16:rowId xmlns:a16="http://schemas.microsoft.com/office/drawing/2014/main" val="3776674696"/>
                  </a:ext>
                </a:extLst>
              </a:tr>
              <a:tr h="318424">
                <a:tc rowSpan="8">
                  <a:txBody>
                    <a:bodyPr/>
                    <a:lstStyle/>
                    <a:p>
                      <a:pPr algn="l">
                        <a:lnSpc>
                          <a:spcPct val="107000"/>
                        </a:lnSpc>
                        <a:spcAft>
                          <a:spcPts val="0"/>
                        </a:spcAft>
                      </a:pPr>
                      <a:r>
                        <a:rPr lang="it-IT" sz="800" dirty="0">
                          <a:effectLst/>
                          <a:latin typeface="Arial" panose="020B0604020202020204" pitchFamily="34" charset="0"/>
                          <a:cs typeface="Arial" panose="020B0604020202020204" pitchFamily="34" charset="0"/>
                        </a:rPr>
                        <a:t>Ob_SA_10</a:t>
                      </a:r>
                      <a:endParaRPr lang="en-GB" sz="800" dirty="0">
                        <a:effectLst/>
                        <a:latin typeface="Arial" panose="020B0604020202020204" pitchFamily="34" charset="0"/>
                        <a:cs typeface="Arial" panose="020B0604020202020204" pitchFamily="34" charset="0"/>
                      </a:endParaRPr>
                    </a:p>
                    <a:p>
                      <a:pPr algn="l">
                        <a:lnSpc>
                          <a:spcPct val="107000"/>
                        </a:lnSpc>
                        <a:spcAft>
                          <a:spcPts val="0"/>
                        </a:spcAft>
                      </a:pPr>
                      <a:r>
                        <a:rPr lang="it-IT" sz="800" dirty="0">
                          <a:effectLst/>
                          <a:latin typeface="Arial" panose="020B0604020202020204" pitchFamily="34" charset="0"/>
                          <a:cs typeface="Arial" panose="020B0604020202020204" pitchFamily="34" charset="0"/>
                        </a:rPr>
                        <a:t>Conservare e migliorare la qualità di habitat e specie, nonché l’insieme delle risorse naturali che ne supportano la presenza, anche promuovendo la partecipazione attiva della popolazione.</a:t>
                      </a:r>
                      <a:endParaRPr lang="en-GB" sz="8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noFill/>
                  </a:tcPr>
                </a:tc>
                <a:tc rowSpan="8">
                  <a:txBody>
                    <a:bodyPr/>
                    <a:lstStyle/>
                    <a:p>
                      <a:pPr algn="l">
                        <a:lnSpc>
                          <a:spcPct val="107000"/>
                        </a:lnSpc>
                        <a:spcAft>
                          <a:spcPts val="0"/>
                        </a:spcAft>
                      </a:pPr>
                      <a:r>
                        <a:rPr lang="it-IT" sz="800" dirty="0">
                          <a:effectLst/>
                          <a:latin typeface="Arial" panose="020B0604020202020204" pitchFamily="34" charset="0"/>
                          <a:cs typeface="Arial" panose="020B0604020202020204" pitchFamily="34" charset="0"/>
                        </a:rPr>
                        <a:t>Ob_CE_1</a:t>
                      </a:r>
                      <a:endParaRPr lang="en-GB" sz="800" dirty="0">
                        <a:effectLst/>
                        <a:latin typeface="Arial" panose="020B0604020202020204" pitchFamily="34" charset="0"/>
                        <a:cs typeface="Arial" panose="020B0604020202020204" pitchFamily="34" charset="0"/>
                      </a:endParaRPr>
                    </a:p>
                    <a:p>
                      <a:pPr algn="l">
                        <a:lnSpc>
                          <a:spcPct val="107000"/>
                        </a:lnSpc>
                        <a:spcAft>
                          <a:spcPts val="0"/>
                        </a:spcAft>
                      </a:pPr>
                      <a:r>
                        <a:rPr lang="it-IT" sz="800" dirty="0">
                          <a:effectLst/>
                          <a:latin typeface="Arial" panose="020B0604020202020204" pitchFamily="34" charset="0"/>
                          <a:cs typeface="Arial" panose="020B0604020202020204" pitchFamily="34" charset="0"/>
                        </a:rPr>
                        <a:t>Garantire la massima tutela e un miglioramento generalizzato dell’ambiente e della salute, salvaguardando i valori naturali e paesaggistici anche attraverso un uso efficiente e sostenibile delle risorse del territorio.</a:t>
                      </a:r>
                      <a:endParaRPr lang="en-GB" sz="800" b="0"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tc>
                <a:tc>
                  <a:txBody>
                    <a:bodyPr/>
                    <a:lstStyle/>
                    <a:p>
                      <a:pPr algn="l">
                        <a:lnSpc>
                          <a:spcPct val="107000"/>
                        </a:lnSpc>
                        <a:spcAft>
                          <a:spcPts val="0"/>
                        </a:spcAft>
                      </a:pPr>
                      <a:r>
                        <a:rPr lang="it-IT" sz="800" kern="1200" dirty="0">
                          <a:effectLst/>
                          <a:latin typeface="Arial" panose="020B0604020202020204" pitchFamily="34" charset="0"/>
                          <a:cs typeface="Arial" panose="020B0604020202020204" pitchFamily="34" charset="0"/>
                        </a:rPr>
                        <a:t>Ob_Reg_1 Tutelare e conservare gli Habitat marino-costieri.</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59926" marR="59926" marT="0" marB="0" anchor="ctr">
                    <a:noFill/>
                  </a:tcPr>
                </a:tc>
                <a:tc>
                  <a:txBody>
                    <a:bodyPr/>
                    <a:lstStyle/>
                    <a:p>
                      <a:pPr algn="just">
                        <a:lnSpc>
                          <a:spcPct val="107000"/>
                        </a:lnSpc>
                        <a:spcAft>
                          <a:spcPts val="0"/>
                        </a:spcAft>
                      </a:pPr>
                      <a:r>
                        <a:rPr lang="it-IT" sz="800" kern="1200" dirty="0">
                          <a:effectLst/>
                          <a:latin typeface="Arial" panose="020B0604020202020204" pitchFamily="34" charset="0"/>
                          <a:cs typeface="Arial" panose="020B0604020202020204" pitchFamily="34" charset="0"/>
                        </a:rPr>
                        <a:t> </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59926" marR="59926" marT="0" marB="0" anchor="ctr"/>
                </a:tc>
                <a:tc>
                  <a:txBody>
                    <a:bodyPr/>
                    <a:lstStyle/>
                    <a:p>
                      <a:pPr algn="just">
                        <a:lnSpc>
                          <a:spcPct val="107000"/>
                        </a:lnSpc>
                        <a:spcAft>
                          <a:spcPts val="0"/>
                        </a:spcAft>
                      </a:pPr>
                      <a:r>
                        <a:rPr lang="it-IT" sz="800" dirty="0">
                          <a:effectLst/>
                          <a:latin typeface="Arial" panose="020B0604020202020204" pitchFamily="34" charset="0"/>
                          <a:cs typeface="Arial" panose="020B0604020202020204" pitchFamily="34" charset="0"/>
                        </a:rPr>
                        <a:t> </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tc>
                <a:extLst>
                  <a:ext uri="{0D108BD9-81ED-4DB2-BD59-A6C34878D82A}">
                    <a16:rowId xmlns:a16="http://schemas.microsoft.com/office/drawing/2014/main" val="31722301"/>
                  </a:ext>
                </a:extLst>
              </a:tr>
              <a:tr h="485875">
                <a:tc vMerge="1">
                  <a:txBody>
                    <a:bodyPr/>
                    <a:lstStyle/>
                    <a:p>
                      <a:endParaRPr lang="en-GB"/>
                    </a:p>
                  </a:txBody>
                  <a:tcPr/>
                </a:tc>
                <a:tc vMerge="1">
                  <a:txBody>
                    <a:bodyPr/>
                    <a:lstStyle/>
                    <a:p>
                      <a:endParaRPr lang="en-GB"/>
                    </a:p>
                  </a:txBody>
                  <a:tcPr/>
                </a:tc>
                <a:tc>
                  <a:txBody>
                    <a:bodyPr/>
                    <a:lstStyle/>
                    <a:p>
                      <a:pPr algn="l">
                        <a:lnSpc>
                          <a:spcPct val="107000"/>
                        </a:lnSpc>
                        <a:spcAft>
                          <a:spcPts val="0"/>
                        </a:spcAft>
                      </a:pPr>
                      <a:r>
                        <a:rPr lang="it-IT" sz="800" kern="1200" dirty="0">
                          <a:effectLst/>
                          <a:latin typeface="Arial" panose="020B0604020202020204" pitchFamily="34" charset="0"/>
                          <a:cs typeface="Arial" panose="020B0604020202020204" pitchFamily="34" charset="0"/>
                        </a:rPr>
                        <a:t>Ob_Reg_2 Garantire la conservazione delle specie faunistiche degli ambienti marino-costieri.</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59926" marR="59926" marT="0" marB="0" anchor="ctr">
                    <a:noFill/>
                  </a:tcPr>
                </a:tc>
                <a:tc>
                  <a:txBody>
                    <a:bodyPr/>
                    <a:lstStyle/>
                    <a:p>
                      <a:pPr algn="just">
                        <a:lnSpc>
                          <a:spcPct val="107000"/>
                        </a:lnSpc>
                        <a:spcAft>
                          <a:spcPts val="0"/>
                        </a:spcAft>
                      </a:pPr>
                      <a:r>
                        <a:rPr lang="it-IT" sz="800" kern="1200" dirty="0">
                          <a:effectLst/>
                          <a:latin typeface="Arial" panose="020B0604020202020204" pitchFamily="34" charset="0"/>
                          <a:cs typeface="Arial" panose="020B0604020202020204" pitchFamily="34" charset="0"/>
                        </a:rPr>
                        <a:t> </a:t>
                      </a:r>
                      <a:endParaRPr lang="en-GB" sz="800" kern="1200" dirty="0">
                        <a:solidFill>
                          <a:schemeClr val="dk1"/>
                        </a:solidFill>
                        <a:effectLst/>
                        <a:latin typeface="Arial" panose="020B0604020202020204" pitchFamily="34" charset="0"/>
                        <a:ea typeface="+mn-ea"/>
                        <a:cs typeface="Arial" panose="020B0604020202020204" pitchFamily="34" charset="0"/>
                      </a:endParaRPr>
                    </a:p>
                  </a:txBody>
                  <a:tcPr marL="59926" marR="59926" marT="0" marB="0" anchor="ctr"/>
                </a:tc>
                <a:tc>
                  <a:txBody>
                    <a:bodyPr/>
                    <a:lstStyle/>
                    <a:p>
                      <a:pPr algn="just">
                        <a:lnSpc>
                          <a:spcPct val="107000"/>
                        </a:lnSpc>
                        <a:spcAft>
                          <a:spcPts val="0"/>
                        </a:spcAft>
                      </a:pPr>
                      <a:r>
                        <a:rPr lang="it-IT" sz="800" dirty="0">
                          <a:effectLst/>
                          <a:latin typeface="Arial" panose="020B0604020202020204" pitchFamily="34" charset="0"/>
                          <a:cs typeface="Arial" panose="020B0604020202020204" pitchFamily="34" charset="0"/>
                        </a:rPr>
                        <a:t> </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tc>
                <a:extLst>
                  <a:ext uri="{0D108BD9-81ED-4DB2-BD59-A6C34878D82A}">
                    <a16:rowId xmlns:a16="http://schemas.microsoft.com/office/drawing/2014/main" val="571911413"/>
                  </a:ext>
                </a:extLst>
              </a:tr>
              <a:tr h="318424">
                <a:tc vMerge="1">
                  <a:txBody>
                    <a:bodyPr/>
                    <a:lstStyle/>
                    <a:p>
                      <a:endParaRPr lang="en-GB"/>
                    </a:p>
                  </a:txBody>
                  <a:tcPr/>
                </a:tc>
                <a:tc vMerge="1">
                  <a:txBody>
                    <a:bodyPr/>
                    <a:lstStyle/>
                    <a:p>
                      <a:endParaRPr lang="en-GB"/>
                    </a:p>
                  </a:txBody>
                  <a:tcPr/>
                </a:tc>
                <a:tc>
                  <a:txBody>
                    <a:bodyPr/>
                    <a:lstStyle/>
                    <a:p>
                      <a:pPr algn="l">
                        <a:lnSpc>
                          <a:spcPct val="107000"/>
                        </a:lnSpc>
                        <a:spcAft>
                          <a:spcPts val="0"/>
                        </a:spcAft>
                      </a:pPr>
                      <a:r>
                        <a:rPr lang="it-IT" sz="800" dirty="0">
                          <a:effectLst/>
                          <a:latin typeface="Arial" panose="020B0604020202020204" pitchFamily="34" charset="0"/>
                          <a:cs typeface="Arial" panose="020B0604020202020204" pitchFamily="34" charset="0"/>
                        </a:rPr>
                        <a:t>Ob_Reg_3 Garantire l’utilizzo sostenibile delle risorse naturali.</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noFill/>
                  </a:tcPr>
                </a:tc>
                <a:tc>
                  <a:txBody>
                    <a:bodyPr/>
                    <a:lstStyle/>
                    <a:p>
                      <a:pPr algn="just">
                        <a:lnSpc>
                          <a:spcPct val="107000"/>
                        </a:lnSpc>
                        <a:spcAft>
                          <a:spcPts val="0"/>
                        </a:spcAft>
                      </a:pPr>
                      <a:r>
                        <a:rPr lang="it-IT" sz="800" dirty="0">
                          <a:effectLst/>
                          <a:latin typeface="Arial" panose="020B0604020202020204" pitchFamily="34" charset="0"/>
                          <a:cs typeface="Arial" panose="020B0604020202020204" pitchFamily="34" charset="0"/>
                        </a:rPr>
                        <a:t> </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tc>
                <a:tc>
                  <a:txBody>
                    <a:bodyPr/>
                    <a:lstStyle/>
                    <a:p>
                      <a:pPr algn="just">
                        <a:lnSpc>
                          <a:spcPct val="107000"/>
                        </a:lnSpc>
                        <a:spcAft>
                          <a:spcPts val="0"/>
                        </a:spcAft>
                      </a:pPr>
                      <a:r>
                        <a:rPr lang="it-IT" sz="800">
                          <a:effectLst/>
                          <a:latin typeface="Arial" panose="020B0604020202020204" pitchFamily="34" charset="0"/>
                          <a:cs typeface="Arial" panose="020B0604020202020204" pitchFamily="34" charset="0"/>
                        </a:rPr>
                        <a:t> </a:t>
                      </a:r>
                      <a:endParaRPr lang="en-GB" sz="80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tc>
                <a:extLst>
                  <a:ext uri="{0D108BD9-81ED-4DB2-BD59-A6C34878D82A}">
                    <a16:rowId xmlns:a16="http://schemas.microsoft.com/office/drawing/2014/main" val="1110778729"/>
                  </a:ext>
                </a:extLst>
              </a:tr>
              <a:tr h="364406">
                <a:tc vMerge="1">
                  <a:txBody>
                    <a:bodyPr/>
                    <a:lstStyle/>
                    <a:p>
                      <a:endParaRPr lang="en-GB"/>
                    </a:p>
                  </a:txBody>
                  <a:tcPr/>
                </a:tc>
                <a:tc vMerge="1">
                  <a:txBody>
                    <a:bodyPr/>
                    <a:lstStyle/>
                    <a:p>
                      <a:endParaRPr lang="en-GB"/>
                    </a:p>
                  </a:txBody>
                  <a:tcPr/>
                </a:tc>
                <a:tc>
                  <a:txBody>
                    <a:bodyPr/>
                    <a:lstStyle/>
                    <a:p>
                      <a:pPr algn="l">
                        <a:lnSpc>
                          <a:spcPct val="107000"/>
                        </a:lnSpc>
                        <a:spcAft>
                          <a:spcPts val="0"/>
                        </a:spcAft>
                      </a:pPr>
                      <a:r>
                        <a:rPr lang="it-IT" sz="800" kern="1200" dirty="0">
                          <a:effectLst/>
                          <a:latin typeface="Arial" panose="020B0604020202020204" pitchFamily="34" charset="0"/>
                          <a:cs typeface="Arial" panose="020B0604020202020204" pitchFamily="34" charset="0"/>
                        </a:rPr>
                        <a:t>Ob_Reg_5</a:t>
                      </a:r>
                      <a:r>
                        <a:rPr lang="it-IT" sz="800" dirty="0">
                          <a:effectLst/>
                          <a:latin typeface="Arial" panose="020B0604020202020204" pitchFamily="34" charset="0"/>
                          <a:cs typeface="Arial" panose="020B0604020202020204" pitchFamily="34" charset="0"/>
                        </a:rPr>
                        <a:t> Salvaguardare le caratteriste biochimiche delle acque.</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noFill/>
                  </a:tcPr>
                </a:tc>
                <a:tc>
                  <a:txBody>
                    <a:bodyPr/>
                    <a:lstStyle/>
                    <a:p>
                      <a:pPr algn="just">
                        <a:lnSpc>
                          <a:spcPct val="107000"/>
                        </a:lnSpc>
                        <a:spcAft>
                          <a:spcPts val="0"/>
                        </a:spcAft>
                      </a:pPr>
                      <a:r>
                        <a:rPr lang="it-IT" sz="800" dirty="0">
                          <a:effectLst/>
                          <a:latin typeface="Arial" panose="020B0604020202020204" pitchFamily="34" charset="0"/>
                          <a:cs typeface="Arial" panose="020B0604020202020204" pitchFamily="34" charset="0"/>
                        </a:rPr>
                        <a:t> </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tc>
                <a:tc>
                  <a:txBody>
                    <a:bodyPr/>
                    <a:lstStyle/>
                    <a:p>
                      <a:pPr algn="just">
                        <a:lnSpc>
                          <a:spcPct val="107000"/>
                        </a:lnSpc>
                        <a:spcAft>
                          <a:spcPts val="0"/>
                        </a:spcAft>
                      </a:pPr>
                      <a:r>
                        <a:rPr lang="it-IT" sz="800">
                          <a:effectLst/>
                          <a:latin typeface="Arial" panose="020B0604020202020204" pitchFamily="34" charset="0"/>
                          <a:cs typeface="Arial" panose="020B0604020202020204" pitchFamily="34" charset="0"/>
                        </a:rPr>
                        <a:t> </a:t>
                      </a:r>
                      <a:endParaRPr lang="en-GB" sz="80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tc>
                <a:extLst>
                  <a:ext uri="{0D108BD9-81ED-4DB2-BD59-A6C34878D82A}">
                    <a16:rowId xmlns:a16="http://schemas.microsoft.com/office/drawing/2014/main" val="1640935888"/>
                  </a:ext>
                </a:extLst>
              </a:tr>
              <a:tr h="742990">
                <a:tc vMerge="1">
                  <a:txBody>
                    <a:bodyPr/>
                    <a:lstStyle/>
                    <a:p>
                      <a:endParaRPr lang="en-GB"/>
                    </a:p>
                  </a:txBody>
                  <a:tcPr/>
                </a:tc>
                <a:tc vMerge="1">
                  <a:txBody>
                    <a:bodyPr/>
                    <a:lstStyle/>
                    <a:p>
                      <a:endParaRPr lang="en-GB"/>
                    </a:p>
                  </a:txBody>
                  <a:tcPr/>
                </a:tc>
                <a:tc>
                  <a:txBody>
                    <a:bodyPr/>
                    <a:lstStyle/>
                    <a:p>
                      <a:pPr algn="l">
                        <a:lnSpc>
                          <a:spcPct val="107000"/>
                        </a:lnSpc>
                        <a:spcAft>
                          <a:spcPts val="0"/>
                        </a:spcAft>
                      </a:pPr>
                      <a:r>
                        <a:rPr lang="it-IT" sz="800" dirty="0">
                          <a:effectLst/>
                          <a:latin typeface="Arial" panose="020B0604020202020204" pitchFamily="34" charset="0"/>
                          <a:cs typeface="Arial" panose="020B0604020202020204" pitchFamily="34" charset="0"/>
                        </a:rPr>
                        <a:t>Ob_Reg_7 Integrare le esigenze di tutela ambientale nelle regole di gestione e di utilizzo del demanio marittimo in coerenza con quanto disposto dal Piano di utilizzo dei litorali.</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noFill/>
                  </a:tcPr>
                </a:tc>
                <a:tc>
                  <a:txBody>
                    <a:bodyPr/>
                    <a:lstStyle/>
                    <a:p>
                      <a:pPr algn="just">
                        <a:lnSpc>
                          <a:spcPct val="107000"/>
                        </a:lnSpc>
                        <a:spcAft>
                          <a:spcPts val="0"/>
                        </a:spcAft>
                      </a:pPr>
                      <a:r>
                        <a:rPr lang="it-IT" sz="800" dirty="0">
                          <a:effectLst/>
                          <a:latin typeface="Arial" panose="020B0604020202020204" pitchFamily="34" charset="0"/>
                          <a:cs typeface="Arial" panose="020B0604020202020204" pitchFamily="34" charset="0"/>
                        </a:rPr>
                        <a:t> </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tc>
                <a:tc>
                  <a:txBody>
                    <a:bodyPr/>
                    <a:lstStyle/>
                    <a:p>
                      <a:pPr algn="just">
                        <a:lnSpc>
                          <a:spcPct val="107000"/>
                        </a:lnSpc>
                        <a:spcAft>
                          <a:spcPts val="0"/>
                        </a:spcAft>
                      </a:pPr>
                      <a:r>
                        <a:rPr lang="it-IT" sz="800" dirty="0">
                          <a:effectLst/>
                          <a:latin typeface="Arial" panose="020B0604020202020204" pitchFamily="34" charset="0"/>
                          <a:cs typeface="Arial" panose="020B0604020202020204" pitchFamily="34" charset="0"/>
                        </a:rPr>
                        <a:t> </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tc>
                <a:extLst>
                  <a:ext uri="{0D108BD9-81ED-4DB2-BD59-A6C34878D82A}">
                    <a16:rowId xmlns:a16="http://schemas.microsoft.com/office/drawing/2014/main" val="1373110974"/>
                  </a:ext>
                </a:extLst>
              </a:tr>
              <a:tr h="850280">
                <a:tc vMerge="1">
                  <a:txBody>
                    <a:bodyPr/>
                    <a:lstStyle/>
                    <a:p>
                      <a:endParaRPr lang="en-GB"/>
                    </a:p>
                  </a:txBody>
                  <a:tcPr/>
                </a:tc>
                <a:tc vMerge="1">
                  <a:txBody>
                    <a:bodyPr/>
                    <a:lstStyle/>
                    <a:p>
                      <a:endParaRPr lang="en-GB"/>
                    </a:p>
                  </a:txBody>
                  <a:tcPr/>
                </a:tc>
                <a:tc>
                  <a:txBody>
                    <a:bodyPr/>
                    <a:lstStyle/>
                    <a:p>
                      <a:pPr algn="l">
                        <a:lnSpc>
                          <a:spcPct val="107000"/>
                        </a:lnSpc>
                        <a:spcAft>
                          <a:spcPts val="0"/>
                        </a:spcAft>
                      </a:pPr>
                      <a:r>
                        <a:rPr lang="it-IT" sz="800" dirty="0">
                          <a:effectLst/>
                          <a:latin typeface="Arial" panose="020B0604020202020204" pitchFamily="34" charset="0"/>
                          <a:cs typeface="Arial" panose="020B0604020202020204" pitchFamily="34" charset="0"/>
                        </a:rPr>
                        <a:t>Ob_Reg_8 Organizzare, in maniera efficace e sostenibile, gli spazi e le attività turistico-ricreative nel rispetto delle prescrizioni in vigore per ciascuna zona dell’AMP e al relativo codice di condotta.</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noFill/>
                  </a:tcPr>
                </a:tc>
                <a:tc>
                  <a:txBody>
                    <a:bodyPr/>
                    <a:lstStyle/>
                    <a:p>
                      <a:pPr algn="just">
                        <a:lnSpc>
                          <a:spcPct val="107000"/>
                        </a:lnSpc>
                        <a:spcAft>
                          <a:spcPts val="0"/>
                        </a:spcAft>
                      </a:pPr>
                      <a:r>
                        <a:rPr lang="it-IT" sz="800" dirty="0">
                          <a:effectLst/>
                          <a:latin typeface="Arial" panose="020B0604020202020204" pitchFamily="34" charset="0"/>
                          <a:cs typeface="Arial" panose="020B0604020202020204" pitchFamily="34" charset="0"/>
                        </a:rPr>
                        <a:t> </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tc>
                <a:tc>
                  <a:txBody>
                    <a:bodyPr/>
                    <a:lstStyle/>
                    <a:p>
                      <a:pPr algn="just">
                        <a:lnSpc>
                          <a:spcPct val="107000"/>
                        </a:lnSpc>
                        <a:spcAft>
                          <a:spcPts val="0"/>
                        </a:spcAft>
                      </a:pPr>
                      <a:r>
                        <a:rPr lang="it-IT" sz="800" dirty="0">
                          <a:effectLst/>
                          <a:latin typeface="Arial" panose="020B0604020202020204" pitchFamily="34" charset="0"/>
                          <a:cs typeface="Arial" panose="020B0604020202020204" pitchFamily="34" charset="0"/>
                        </a:rPr>
                        <a:t> </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tc>
                <a:extLst>
                  <a:ext uri="{0D108BD9-81ED-4DB2-BD59-A6C34878D82A}">
                    <a16:rowId xmlns:a16="http://schemas.microsoft.com/office/drawing/2014/main" val="1023346400"/>
                  </a:ext>
                </a:extLst>
              </a:tr>
              <a:tr h="850280">
                <a:tc vMerge="1">
                  <a:txBody>
                    <a:bodyPr/>
                    <a:lstStyle/>
                    <a:p>
                      <a:endParaRPr lang="en-GB"/>
                    </a:p>
                  </a:txBody>
                  <a:tcPr/>
                </a:tc>
                <a:tc vMerge="1">
                  <a:txBody>
                    <a:bodyPr/>
                    <a:lstStyle/>
                    <a:p>
                      <a:endParaRPr lang="en-GB"/>
                    </a:p>
                  </a:txBody>
                  <a:tcPr/>
                </a:tc>
                <a:tc>
                  <a:txBody>
                    <a:bodyPr/>
                    <a:lstStyle/>
                    <a:p>
                      <a:pPr algn="l">
                        <a:lnSpc>
                          <a:spcPct val="107000"/>
                        </a:lnSpc>
                        <a:spcAft>
                          <a:spcPts val="0"/>
                        </a:spcAft>
                      </a:pPr>
                      <a:r>
                        <a:rPr lang="it-IT" sz="800" dirty="0">
                          <a:effectLst/>
                          <a:latin typeface="Arial" panose="020B0604020202020204" pitchFamily="34" charset="0"/>
                          <a:cs typeface="Arial" panose="020B0604020202020204" pitchFamily="34" charset="0"/>
                        </a:rPr>
                        <a:t>Ob_Reg_9 Organizzare, in maniera efficace la navigazione da diporto, l’ormeggio e l’ancoraggio nel rispetto delle prescrizioni in vigore per ciascuna zona dell’AMP e al relativo codice di condotta.</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noFill/>
                  </a:tcPr>
                </a:tc>
                <a:tc>
                  <a:txBody>
                    <a:bodyPr/>
                    <a:lstStyle/>
                    <a:p>
                      <a:pPr algn="just">
                        <a:lnSpc>
                          <a:spcPct val="107000"/>
                        </a:lnSpc>
                        <a:spcAft>
                          <a:spcPts val="0"/>
                        </a:spcAft>
                      </a:pPr>
                      <a:r>
                        <a:rPr lang="it-IT" sz="800" dirty="0">
                          <a:effectLst/>
                          <a:latin typeface="Arial" panose="020B0604020202020204" pitchFamily="34" charset="0"/>
                          <a:cs typeface="Arial" panose="020B0604020202020204" pitchFamily="34" charset="0"/>
                        </a:rPr>
                        <a:t> </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tc>
                <a:tc>
                  <a:txBody>
                    <a:bodyPr/>
                    <a:lstStyle/>
                    <a:p>
                      <a:pPr algn="just">
                        <a:lnSpc>
                          <a:spcPct val="107000"/>
                        </a:lnSpc>
                        <a:spcAft>
                          <a:spcPts val="0"/>
                        </a:spcAft>
                      </a:pPr>
                      <a:r>
                        <a:rPr lang="it-IT" sz="800" dirty="0">
                          <a:effectLst/>
                          <a:latin typeface="Arial" panose="020B0604020202020204" pitchFamily="34" charset="0"/>
                          <a:cs typeface="Arial" panose="020B0604020202020204" pitchFamily="34" charset="0"/>
                        </a:rPr>
                        <a:t> </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tc>
                <a:extLst>
                  <a:ext uri="{0D108BD9-81ED-4DB2-BD59-A6C34878D82A}">
                    <a16:rowId xmlns:a16="http://schemas.microsoft.com/office/drawing/2014/main" val="548367806"/>
                  </a:ext>
                </a:extLst>
              </a:tr>
              <a:tr h="850280">
                <a:tc vMerge="1">
                  <a:txBody>
                    <a:bodyPr/>
                    <a:lstStyle/>
                    <a:p>
                      <a:endParaRPr lang="en-GB"/>
                    </a:p>
                  </a:txBody>
                  <a:tcPr/>
                </a:tc>
                <a:tc vMerge="1">
                  <a:txBody>
                    <a:bodyPr/>
                    <a:lstStyle/>
                    <a:p>
                      <a:endParaRPr lang="en-GB"/>
                    </a:p>
                  </a:txBody>
                  <a:tcPr/>
                </a:tc>
                <a:tc>
                  <a:txBody>
                    <a:bodyPr/>
                    <a:lstStyle/>
                    <a:p>
                      <a:pPr algn="l">
                        <a:lnSpc>
                          <a:spcPct val="107000"/>
                        </a:lnSpc>
                        <a:spcAft>
                          <a:spcPts val="0"/>
                        </a:spcAft>
                      </a:pPr>
                      <a:r>
                        <a:rPr lang="it-IT" sz="800" dirty="0">
                          <a:effectLst/>
                          <a:latin typeface="Arial" panose="020B0604020202020204" pitchFamily="34" charset="0"/>
                          <a:cs typeface="Arial" panose="020B0604020202020204" pitchFamily="34" charset="0"/>
                        </a:rPr>
                        <a:t>Ob_Reg_10 Organizzare, in maniera efficace, le attività di pesca sportiva, ricreativa e professionale nel rispetto delle prescrizioni in vigore per ciascuna zona dell’AMP e al relativo codice di condotta.</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oFill/>
                  </a:tcPr>
                </a:tc>
                <a:tc>
                  <a:txBody>
                    <a:bodyPr/>
                    <a:lstStyle/>
                    <a:p>
                      <a:pPr algn="just">
                        <a:lnSpc>
                          <a:spcPct val="107000"/>
                        </a:lnSpc>
                        <a:spcAft>
                          <a:spcPts val="0"/>
                        </a:spcAft>
                      </a:pPr>
                      <a:r>
                        <a:rPr lang="it-IT" sz="800" dirty="0">
                          <a:effectLst/>
                          <a:latin typeface="Arial" panose="020B0604020202020204" pitchFamily="34" charset="0"/>
                          <a:cs typeface="Arial" panose="020B0604020202020204" pitchFamily="34" charset="0"/>
                        </a:rPr>
                        <a:t> </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tc>
                <a:tc>
                  <a:txBody>
                    <a:bodyPr/>
                    <a:lstStyle/>
                    <a:p>
                      <a:pPr algn="just">
                        <a:lnSpc>
                          <a:spcPct val="107000"/>
                        </a:lnSpc>
                        <a:spcAft>
                          <a:spcPts val="0"/>
                        </a:spcAft>
                      </a:pPr>
                      <a:r>
                        <a:rPr lang="it-IT" sz="800" dirty="0">
                          <a:effectLst/>
                          <a:latin typeface="Arial" panose="020B0604020202020204" pitchFamily="34" charset="0"/>
                          <a:cs typeface="Arial" panose="020B0604020202020204" pitchFamily="34" charset="0"/>
                        </a:rPr>
                        <a:t> </a:t>
                      </a:r>
                      <a:endParaRPr lang="en-GB" sz="800" dirty="0">
                        <a:effectLst/>
                        <a:latin typeface="Arial" panose="020B0604020202020204" pitchFamily="34" charset="0"/>
                        <a:ea typeface="Calibri" panose="020F0502020204030204" pitchFamily="34" charset="0"/>
                        <a:cs typeface="Arial" panose="020B0604020202020204" pitchFamily="34" charset="0"/>
                      </a:endParaRPr>
                    </a:p>
                  </a:txBody>
                  <a:tcPr marL="59926" marR="59926" marT="0" marB="0" anchor="ctr"/>
                </a:tc>
                <a:extLst>
                  <a:ext uri="{0D108BD9-81ED-4DB2-BD59-A6C34878D82A}">
                    <a16:rowId xmlns:a16="http://schemas.microsoft.com/office/drawing/2014/main" val="2158909950"/>
                  </a:ext>
                </a:extLst>
              </a:tr>
            </a:tbl>
          </a:graphicData>
        </a:graphic>
      </p:graphicFrame>
      <p:sp>
        <p:nvSpPr>
          <p:cNvPr id="10" name="CasellaDiTesto 9"/>
          <p:cNvSpPr txBox="1"/>
          <p:nvPr/>
        </p:nvSpPr>
        <p:spPr>
          <a:xfrm>
            <a:off x="1" y="358062"/>
            <a:ext cx="7096836" cy="307777"/>
          </a:xfrm>
          <a:prstGeom prst="rect">
            <a:avLst/>
          </a:prstGeom>
          <a:noFill/>
        </p:spPr>
        <p:txBody>
          <a:bodyPr wrap="square" rtlCol="0">
            <a:spAutoFit/>
          </a:bodyPr>
          <a:lstStyle/>
          <a:p>
            <a:r>
              <a:rPr lang="it-IT" sz="1400" b="1" dirty="0">
                <a:latin typeface="Arial" panose="020B0604020202020204" pitchFamily="34" charset="0"/>
                <a:cs typeface="Arial" panose="020B0604020202020204" pitchFamily="34" charset="0"/>
              </a:rPr>
              <a:t>Il quadro logico</a:t>
            </a:r>
            <a:endParaRPr lang="en-GB" sz="1400" dirty="0">
              <a:latin typeface="Arial" panose="020B0604020202020204" pitchFamily="34" charset="0"/>
              <a:cs typeface="Arial" panose="020B0604020202020204" pitchFamily="34" charset="0"/>
            </a:endParaRPr>
          </a:p>
        </p:txBody>
      </p:sp>
      <p:sp>
        <p:nvSpPr>
          <p:cNvPr id="3" name="ProgressBar">
            <a:extLst>
              <a:ext uri="{FF2B5EF4-FFF2-40B4-BE49-F238E27FC236}">
                <a16:creationId xmlns:a16="http://schemas.microsoft.com/office/drawing/2014/main" id="{FFE56873-770F-4EE8-B685-BFA196E62872}"/>
              </a:ext>
            </a:extLst>
          </p:cNvPr>
          <p:cNvSpPr/>
          <p:nvPr/>
        </p:nvSpPr>
        <p:spPr>
          <a:xfrm>
            <a:off x="0" y="6794500"/>
            <a:ext cx="9715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602091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9"/>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59482" y="876676"/>
            <a:ext cx="9095503" cy="4950383"/>
          </a:xfrm>
          <a:prstGeom prst="rect">
            <a:avLst/>
          </a:prstGeom>
        </p:spPr>
      </p:pic>
      <p:sp>
        <p:nvSpPr>
          <p:cNvPr id="3" name="Titolo 2">
            <a:extLst>
              <a:ext uri="{FF2B5EF4-FFF2-40B4-BE49-F238E27FC236}">
                <a16:creationId xmlns:a16="http://schemas.microsoft.com/office/drawing/2014/main" id="{0EBA84B2-34F5-4031-81FE-8FB6ED7A8B9C}"/>
              </a:ext>
            </a:extLst>
          </p:cNvPr>
          <p:cNvSpPr>
            <a:spLocks noGrp="1"/>
          </p:cNvSpPr>
          <p:nvPr>
            <p:ph type="title"/>
          </p:nvPr>
        </p:nvSpPr>
        <p:spPr/>
        <p:txBody>
          <a:bodyPr/>
          <a:lstStyle/>
          <a:p>
            <a:r>
              <a:rPr lang="it-IT" dirty="0"/>
              <a:t>Il cronoprogramma del Protocollo sperimentale del Regolamento </a:t>
            </a:r>
            <a:endParaRPr lang="en-GB" dirty="0"/>
          </a:p>
        </p:txBody>
      </p:sp>
      <p:sp>
        <p:nvSpPr>
          <p:cNvPr id="7" name="CasellaDiTesto 6">
            <a:extLst>
              <a:ext uri="{FF2B5EF4-FFF2-40B4-BE49-F238E27FC236}">
                <a16:creationId xmlns:a16="http://schemas.microsoft.com/office/drawing/2014/main" id="{E934F93D-9572-42F7-AE6D-D69BA023FF01}"/>
              </a:ext>
            </a:extLst>
          </p:cNvPr>
          <p:cNvSpPr txBox="1"/>
          <p:nvPr/>
        </p:nvSpPr>
        <p:spPr>
          <a:xfrm>
            <a:off x="8433733" y="5521122"/>
            <a:ext cx="876300" cy="215444"/>
          </a:xfrm>
          <a:prstGeom prst="rect">
            <a:avLst/>
          </a:prstGeom>
          <a:noFill/>
        </p:spPr>
        <p:txBody>
          <a:bodyPr wrap="square" rtlCol="0" anchor="ctr">
            <a:spAutoFit/>
          </a:bodyPr>
          <a:lstStyle/>
          <a:p>
            <a:pPr algn="ctr"/>
            <a:r>
              <a:rPr lang="it-IT" sz="800" b="1" dirty="0">
                <a:solidFill>
                  <a:srgbClr val="003399"/>
                </a:solidFill>
                <a:effectLst>
                  <a:outerShdw blurRad="38100" dist="38100" dir="2700000" algn="tl">
                    <a:srgbClr val="000000">
                      <a:alpha val="43137"/>
                    </a:srgbClr>
                  </a:outerShdw>
                </a:effectLst>
                <a:latin typeface="Montserrat" panose="02000505000000020004" pitchFamily="2" charset="0"/>
              </a:rPr>
              <a:t>31/12/2019</a:t>
            </a:r>
            <a:endParaRPr lang="en-GB" sz="800" b="1" dirty="0">
              <a:solidFill>
                <a:srgbClr val="003399"/>
              </a:solidFill>
              <a:effectLst>
                <a:outerShdw blurRad="38100" dist="38100" dir="2700000" algn="tl">
                  <a:srgbClr val="000000">
                    <a:alpha val="43137"/>
                  </a:srgbClr>
                </a:outerShdw>
              </a:effectLst>
              <a:latin typeface="Montserrat" panose="02000505000000020004" pitchFamily="2" charset="0"/>
            </a:endParaRPr>
          </a:p>
        </p:txBody>
      </p:sp>
      <p:sp>
        <p:nvSpPr>
          <p:cNvPr id="6" name="Rettangolo 5">
            <a:extLst>
              <a:ext uri="{FF2B5EF4-FFF2-40B4-BE49-F238E27FC236}">
                <a16:creationId xmlns:a16="http://schemas.microsoft.com/office/drawing/2014/main" id="{26B46549-E4F4-419D-802C-D31DBF90270F}"/>
              </a:ext>
            </a:extLst>
          </p:cNvPr>
          <p:cNvSpPr/>
          <p:nvPr/>
        </p:nvSpPr>
        <p:spPr>
          <a:xfrm>
            <a:off x="8814219" y="1264024"/>
            <a:ext cx="51875" cy="4257098"/>
          </a:xfrm>
          <a:prstGeom prst="rect">
            <a:avLst/>
          </a:prstGeom>
          <a:noFill/>
          <a:ln w="57150">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633">
              <a:solidFill>
                <a:schemeClr val="lt1"/>
              </a:solidFill>
            </a:endParaRPr>
          </a:p>
        </p:txBody>
      </p:sp>
      <p:sp>
        <p:nvSpPr>
          <p:cNvPr id="2" name="ProgressBar">
            <a:extLst>
              <a:ext uri="{FF2B5EF4-FFF2-40B4-BE49-F238E27FC236}">
                <a16:creationId xmlns:a16="http://schemas.microsoft.com/office/drawing/2014/main" id="{E515E898-19FB-44AE-80EA-7A6ADA8E2AAD}"/>
              </a:ext>
            </a:extLst>
          </p:cNvPr>
          <p:cNvSpPr/>
          <p:nvPr/>
        </p:nvSpPr>
        <p:spPr>
          <a:xfrm>
            <a:off x="0" y="6794500"/>
            <a:ext cx="9906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41910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0D209D18-D920-48FB-B876-5276104637C8}"/>
              </a:ext>
            </a:extLst>
          </p:cNvPr>
          <p:cNvSpPr>
            <a:spLocks noGrp="1"/>
          </p:cNvSpPr>
          <p:nvPr>
            <p:ph type="title"/>
          </p:nvPr>
        </p:nvSpPr>
        <p:spPr/>
        <p:txBody>
          <a:bodyPr/>
          <a:lstStyle/>
          <a:p>
            <a:r>
              <a:rPr lang="it-IT" dirty="0"/>
              <a:t>I livelli di tutela</a:t>
            </a:r>
            <a:endParaRPr lang="en-GB" dirty="0"/>
          </a:p>
        </p:txBody>
      </p:sp>
      <p:sp>
        <p:nvSpPr>
          <p:cNvPr id="6" name="Segnaposto contenuto 5">
            <a:extLst>
              <a:ext uri="{FF2B5EF4-FFF2-40B4-BE49-F238E27FC236}">
                <a16:creationId xmlns:a16="http://schemas.microsoft.com/office/drawing/2014/main" id="{CF34399C-6448-4B12-AE15-1323BB702AC9}"/>
              </a:ext>
            </a:extLst>
          </p:cNvPr>
          <p:cNvSpPr>
            <a:spLocks noGrp="1"/>
          </p:cNvSpPr>
          <p:nvPr>
            <p:ph idx="1"/>
          </p:nvPr>
        </p:nvSpPr>
        <p:spPr/>
        <p:txBody>
          <a:bodyPr>
            <a:normAutofit/>
          </a:bodyPr>
          <a:lstStyle/>
          <a:p>
            <a:r>
              <a:rPr lang="it-IT" dirty="0">
                <a:latin typeface="Arial" panose="020B0604020202020204" pitchFamily="34" charset="0"/>
                <a:cs typeface="Arial" panose="020B0604020202020204" pitchFamily="34" charset="0"/>
              </a:rPr>
              <a:t>La Rete Natura 2000 è costituita da SIC e ZSC designate ai sensi della direttiva Habitat e da ZPS designate ai sensi della direttiva Uccelli.</a:t>
            </a:r>
          </a:p>
          <a:p>
            <a:r>
              <a:rPr lang="it-IT" dirty="0">
                <a:latin typeface="Arial" panose="020B0604020202020204" pitchFamily="34" charset="0"/>
                <a:cs typeface="Arial" panose="020B0604020202020204" pitchFamily="34" charset="0"/>
              </a:rPr>
              <a:t>Secondo le disposizioni del D.P.R. 357/1997, come modificato e integrato dal D.P.R. 120/2003, recante “Regolamento recante attuazione della direttiva 92/43/CEE relativa alla conservazione degli habitat naturali e semi-naturali, nonché della flora e della fauna selvatiche”, all’art. 4, le regioni e le province autonome di Trento e di Bolzano approvano le “misure di conservazione necessarie che implicano all'occorrenza appropriati piani di gestione specifici od integrati ad altri piani di sviluppo e le opportune misure regolamentari, amministrative o contrattuali”.</a:t>
            </a:r>
          </a:p>
          <a:p>
            <a:r>
              <a:rPr lang="it-IT" dirty="0">
                <a:latin typeface="Arial" panose="020B0604020202020204" pitchFamily="34" charset="0"/>
                <a:cs typeface="Arial" panose="020B0604020202020204" pitchFamily="34" charset="0"/>
              </a:rPr>
              <a:t>Quindi, sulla base di queste disposizioni:</a:t>
            </a:r>
          </a:p>
          <a:p>
            <a:pPr marL="171450" indent="-171450">
              <a:buFont typeface="Wingdings" panose="05000000000000000000" pitchFamily="2" charset="2"/>
              <a:buChar char="§"/>
            </a:pPr>
            <a:r>
              <a:rPr lang="it-IT" dirty="0">
                <a:latin typeface="Arial" panose="020B0604020202020204" pitchFamily="34" charset="0"/>
                <a:cs typeface="Arial" panose="020B0604020202020204" pitchFamily="34" charset="0"/>
              </a:rPr>
              <a:t>il Decreto dell’Assessore della Difesa dell’Ambiente della Regione Sardegna n. 5288/7 del 14/03/2017 approva il Piano di gestione del SIC “ITB0040020 Isola dei Cavoli, </a:t>
            </a:r>
            <a:r>
              <a:rPr lang="it-IT" dirty="0" err="1">
                <a:latin typeface="Arial" panose="020B0604020202020204" pitchFamily="34" charset="0"/>
                <a:cs typeface="Arial" panose="020B0604020202020204" pitchFamily="34" charset="0"/>
              </a:rPr>
              <a:t>Serpentara</a:t>
            </a:r>
            <a:r>
              <a:rPr lang="it-IT" dirty="0">
                <a:latin typeface="Arial" panose="020B0604020202020204" pitchFamily="34" charset="0"/>
                <a:cs typeface="Arial" panose="020B0604020202020204" pitchFamily="34" charset="0"/>
              </a:rPr>
              <a:t>, Punta </a:t>
            </a:r>
            <a:r>
              <a:rPr lang="it-IT" dirty="0" err="1">
                <a:latin typeface="Arial" panose="020B0604020202020204" pitchFamily="34" charset="0"/>
                <a:cs typeface="Arial" panose="020B0604020202020204" pitchFamily="34" charset="0"/>
              </a:rPr>
              <a:t>Molentis</a:t>
            </a:r>
            <a:r>
              <a:rPr lang="it-IT" dirty="0">
                <a:latin typeface="Arial" panose="020B0604020202020204" pitchFamily="34" charset="0"/>
                <a:cs typeface="Arial" panose="020B0604020202020204" pitchFamily="34" charset="0"/>
              </a:rPr>
              <a:t> e </a:t>
            </a:r>
            <a:r>
              <a:rPr lang="it-IT" dirty="0" err="1">
                <a:latin typeface="Arial" panose="020B0604020202020204" pitchFamily="34" charset="0"/>
                <a:cs typeface="Arial" panose="020B0604020202020204" pitchFamily="34" charset="0"/>
              </a:rPr>
              <a:t>Campulongu</a:t>
            </a:r>
            <a:r>
              <a:rPr lang="it-IT" dirty="0">
                <a:latin typeface="Arial" panose="020B0604020202020204" pitchFamily="34" charset="0"/>
                <a:cs typeface="Arial" panose="020B0604020202020204" pitchFamily="34" charset="0"/>
              </a:rPr>
              <a:t>”;</a:t>
            </a:r>
          </a:p>
          <a:p>
            <a:pPr marL="171450" indent="-171450">
              <a:buFont typeface="Wingdings" panose="05000000000000000000" pitchFamily="2" charset="2"/>
              <a:buChar char="§"/>
            </a:pPr>
            <a:r>
              <a:rPr lang="it-IT" dirty="0">
                <a:latin typeface="Arial" panose="020B0604020202020204" pitchFamily="34" charset="0"/>
                <a:cs typeface="Arial" panose="020B0604020202020204" pitchFamily="34" charset="0"/>
              </a:rPr>
              <a:t>il Decreto dell’Assessore della Difesa dell’Ambiente della Regione Sardegna n. 5291/10 del 14/03/2017 approva il Piano di Gestione della ZPS “ITB043026 Isola </a:t>
            </a:r>
            <a:r>
              <a:rPr lang="it-IT" dirty="0" err="1">
                <a:latin typeface="Arial" panose="020B0604020202020204" pitchFamily="34" charset="0"/>
                <a:cs typeface="Arial" panose="020B0604020202020204" pitchFamily="34" charset="0"/>
              </a:rPr>
              <a:t>Serpentara</a:t>
            </a:r>
            <a:r>
              <a:rPr lang="it-IT" dirty="0">
                <a:latin typeface="Arial" panose="020B0604020202020204" pitchFamily="34" charset="0"/>
                <a:cs typeface="Arial" panose="020B0604020202020204" pitchFamily="34" charset="0"/>
              </a:rPr>
              <a:t>”;</a:t>
            </a:r>
          </a:p>
          <a:p>
            <a:pPr marL="171450" indent="-171450">
              <a:buFont typeface="Wingdings" panose="05000000000000000000" pitchFamily="2" charset="2"/>
              <a:buChar char="§"/>
            </a:pPr>
            <a:r>
              <a:rPr lang="it-IT" dirty="0">
                <a:latin typeface="Arial" panose="020B0604020202020204" pitchFamily="34" charset="0"/>
                <a:cs typeface="Arial" panose="020B0604020202020204" pitchFamily="34" charset="0"/>
              </a:rPr>
              <a:t>il Decreto dell’Assessore della Difesa dell’Ambiente della Regione Sardegna n. 5290/9 del 14/03/2017 approva il Piano di Gestione della ZPS “ITB043027 Isola dei Cavoli”;</a:t>
            </a:r>
          </a:p>
          <a:p>
            <a:pPr marL="171450" indent="-171450">
              <a:buFont typeface="Wingdings" panose="05000000000000000000" pitchFamily="2" charset="2"/>
              <a:buChar char="§"/>
            </a:pPr>
            <a:r>
              <a:rPr lang="it-IT" dirty="0">
                <a:latin typeface="Arial" panose="020B0604020202020204" pitchFamily="34" charset="0"/>
                <a:cs typeface="Arial" panose="020B0604020202020204" pitchFamily="34" charset="0"/>
              </a:rPr>
              <a:t>il Decreto dell’Assessore della Difesa dell’Ambiente della Regione Sardegna n. 5289/8 del 14/03/2017 approva il Piano di Gestione della ZPS “ITB043028 Capo Carbonara e Stagno di </a:t>
            </a:r>
            <a:r>
              <a:rPr lang="it-IT" dirty="0" err="1">
                <a:latin typeface="Arial" panose="020B0604020202020204" pitchFamily="34" charset="0"/>
                <a:cs typeface="Arial" panose="020B0604020202020204" pitchFamily="34" charset="0"/>
              </a:rPr>
              <a:t>Notteri</a:t>
            </a:r>
            <a:r>
              <a:rPr lang="it-IT" dirty="0">
                <a:latin typeface="Arial" panose="020B0604020202020204" pitchFamily="34" charset="0"/>
                <a:cs typeface="Arial" panose="020B0604020202020204" pitchFamily="34" charset="0"/>
              </a:rPr>
              <a:t> – Punta </a:t>
            </a:r>
            <a:r>
              <a:rPr lang="it-IT" dirty="0" err="1">
                <a:latin typeface="Arial" panose="020B0604020202020204" pitchFamily="34" charset="0"/>
                <a:cs typeface="Arial" panose="020B0604020202020204" pitchFamily="34" charset="0"/>
              </a:rPr>
              <a:t>Molentis</a:t>
            </a:r>
            <a:r>
              <a:rPr lang="it-IT" dirty="0">
                <a:latin typeface="Arial" panose="020B0604020202020204" pitchFamily="34" charset="0"/>
                <a:cs typeface="Arial" panose="020B0604020202020204" pitchFamily="34" charset="0"/>
              </a:rPr>
              <a:t>”.</a:t>
            </a:r>
          </a:p>
        </p:txBody>
      </p:sp>
      <p:sp>
        <p:nvSpPr>
          <p:cNvPr id="2" name="ProgressBar">
            <a:extLst>
              <a:ext uri="{FF2B5EF4-FFF2-40B4-BE49-F238E27FC236}">
                <a16:creationId xmlns:a16="http://schemas.microsoft.com/office/drawing/2014/main" id="{949FC437-3F56-4C71-8021-1ED352ED89C2}"/>
              </a:ext>
            </a:extLst>
          </p:cNvPr>
          <p:cNvSpPr/>
          <p:nvPr/>
        </p:nvSpPr>
        <p:spPr>
          <a:xfrm>
            <a:off x="0" y="6794500"/>
            <a:ext cx="1143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6028827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a:extLst>
              <a:ext uri="{FF2B5EF4-FFF2-40B4-BE49-F238E27FC236}">
                <a16:creationId xmlns:a16="http://schemas.microsoft.com/office/drawing/2014/main" id="{0D209D18-D920-48FB-B876-5276104637C8}"/>
              </a:ext>
            </a:extLst>
          </p:cNvPr>
          <p:cNvSpPr>
            <a:spLocks noGrp="1"/>
          </p:cNvSpPr>
          <p:nvPr>
            <p:ph type="title"/>
          </p:nvPr>
        </p:nvSpPr>
        <p:spPr/>
        <p:txBody>
          <a:bodyPr/>
          <a:lstStyle/>
          <a:p>
            <a:r>
              <a:rPr lang="it-IT" dirty="0"/>
              <a:t>I livelli di tutela</a:t>
            </a:r>
            <a:endParaRPr lang="en-GB" dirty="0"/>
          </a:p>
        </p:txBody>
      </p:sp>
      <p:sp>
        <p:nvSpPr>
          <p:cNvPr id="6" name="Segnaposto contenuto 5">
            <a:extLst>
              <a:ext uri="{FF2B5EF4-FFF2-40B4-BE49-F238E27FC236}">
                <a16:creationId xmlns:a16="http://schemas.microsoft.com/office/drawing/2014/main" id="{CF34399C-6448-4B12-AE15-1323BB702AC9}"/>
              </a:ext>
            </a:extLst>
          </p:cNvPr>
          <p:cNvSpPr>
            <a:spLocks noGrp="1"/>
          </p:cNvSpPr>
          <p:nvPr>
            <p:ph idx="1"/>
          </p:nvPr>
        </p:nvSpPr>
        <p:spPr/>
        <p:txBody>
          <a:bodyPr anchor="ctr">
            <a:normAutofit/>
          </a:bodyPr>
          <a:lstStyle/>
          <a:p>
            <a:r>
              <a:rPr lang="it-IT" dirty="0">
                <a:latin typeface="Arial" panose="020B0604020202020204" pitchFamily="34" charset="0"/>
                <a:cs typeface="Arial" panose="020B0604020202020204" pitchFamily="34" charset="0"/>
              </a:rPr>
              <a:t>Verranno, altresì, considerate:</a:t>
            </a:r>
          </a:p>
          <a:p>
            <a:endParaRPr lang="it-IT"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it-IT" dirty="0">
                <a:latin typeface="Arial" panose="020B0604020202020204" pitchFamily="34" charset="0"/>
                <a:cs typeface="Arial" panose="020B0604020202020204" pitchFamily="34" charset="0"/>
              </a:rPr>
              <a:t>le disposizioni del Protocollo sulla gestione integrata delle zone costiere (GIZC).</a:t>
            </a:r>
          </a:p>
          <a:p>
            <a:r>
              <a:rPr lang="it-IT" dirty="0">
                <a:latin typeface="Arial" panose="020B0604020202020204" pitchFamily="34" charset="0"/>
                <a:cs typeface="Arial" panose="020B0604020202020204" pitchFamily="34" charset="0"/>
              </a:rPr>
              <a:t>	Il Protocollo GIZC, entrato in vigore il 24/03/2011, istituisce un quadro comune per la gestione integrata e la 	cooperazione regionale delle zone costiere del Mediterraneo.</a:t>
            </a:r>
            <a:endParaRPr lang="en-GB" dirty="0">
              <a:latin typeface="Arial" panose="020B0604020202020204" pitchFamily="34" charset="0"/>
              <a:cs typeface="Arial" panose="020B0604020202020204" pitchFamily="34" charset="0"/>
            </a:endParaRPr>
          </a:p>
          <a:p>
            <a:r>
              <a:rPr lang="it-IT" dirty="0">
                <a:latin typeface="Arial" panose="020B0604020202020204" pitchFamily="34" charset="0"/>
                <a:cs typeface="Arial" panose="020B0604020202020204" pitchFamily="34" charset="0"/>
              </a:rPr>
              <a:t>	Il Protocollo (art. 2) definisce la gestione integrata delle zone costiere come “un processo dinamico per la 	gestione e l’uso sostenibili delle zone costiere, che tiene conto nel contempo della fragilità degli ecosistemi e 	dei paesaggi costieri, della diversità delle attività e degli utilizzi, delle loro interazioni, della vocazione marittima 	di alcuni di essi e del loro impatto sulle componenti marine e terrestri”.</a:t>
            </a:r>
            <a:endParaRPr lang="en-GB"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endParaRPr lang="it-IT" dirty="0">
              <a:latin typeface="Arial" panose="020B0604020202020204" pitchFamily="34" charset="0"/>
              <a:cs typeface="Arial" panose="020B0604020202020204" pitchFamily="34" charset="0"/>
            </a:endParaRPr>
          </a:p>
          <a:p>
            <a:pPr marL="171450" indent="-171450">
              <a:buFont typeface="Wingdings" panose="05000000000000000000" pitchFamily="2" charset="2"/>
              <a:buChar char="§"/>
            </a:pPr>
            <a:r>
              <a:rPr lang="it-IT" dirty="0">
                <a:latin typeface="Arial" panose="020B0604020202020204" pitchFamily="34" charset="0"/>
                <a:cs typeface="Arial" panose="020B0604020202020204" pitchFamily="34" charset="0"/>
              </a:rPr>
              <a:t>le disposizioni del Protocollo sugli interventi standardizzati di gestione efficace (ISEA).</a:t>
            </a:r>
          </a:p>
          <a:p>
            <a:r>
              <a:rPr lang="it-IT" dirty="0">
                <a:latin typeface="Arial" panose="020B0604020202020204" pitchFamily="34" charset="0"/>
                <a:cs typeface="Arial" panose="020B0604020202020204" pitchFamily="34" charset="0"/>
              </a:rPr>
              <a:t>	Il Protocollo ISEA, nato nel 2010, è un progetto WWF svolto in collaborazione con il MATTM. Questo progetto 	promuove un approccio standardizzato alla gestione delle AMP italiane, crea un network di AMP efficacemente 	gestite ed ecologicamente rappresentative, così come richiesto dalla Convenzione sulla Biodiversità, 	facilitando lo scambio di buone pratiche. Il progetto standardizza la gestione dell’AMP in un percorso logico 	(mappa concettuale) che dalla strategia porta alla riduzione dell’impatto delle minacce su habitat e specie.</a:t>
            </a:r>
            <a:endParaRPr lang="en-GB"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it-IT" dirty="0"/>
          </a:p>
        </p:txBody>
      </p:sp>
      <p:sp>
        <p:nvSpPr>
          <p:cNvPr id="2" name="ProgressBar">
            <a:extLst>
              <a:ext uri="{FF2B5EF4-FFF2-40B4-BE49-F238E27FC236}">
                <a16:creationId xmlns:a16="http://schemas.microsoft.com/office/drawing/2014/main" id="{1C2CD0E9-A958-4659-BDB3-06399E9AFA13}"/>
              </a:ext>
            </a:extLst>
          </p:cNvPr>
          <p:cNvSpPr/>
          <p:nvPr/>
        </p:nvSpPr>
        <p:spPr>
          <a:xfrm>
            <a:off x="0" y="6794500"/>
            <a:ext cx="1333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481675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4" name="Gruppo 233">
            <a:extLst>
              <a:ext uri="{FF2B5EF4-FFF2-40B4-BE49-F238E27FC236}">
                <a16:creationId xmlns:a16="http://schemas.microsoft.com/office/drawing/2014/main" id="{44DD3162-BB19-47D3-BE17-EB9852BCAECC}"/>
              </a:ext>
            </a:extLst>
          </p:cNvPr>
          <p:cNvGrpSpPr/>
          <p:nvPr/>
        </p:nvGrpSpPr>
        <p:grpSpPr>
          <a:xfrm>
            <a:off x="2480916" y="1765589"/>
            <a:ext cx="3466480" cy="4620723"/>
            <a:chOff x="2473520" y="1757851"/>
            <a:chExt cx="3466480" cy="4620723"/>
          </a:xfrm>
          <a:solidFill>
            <a:srgbClr val="B8D0EE"/>
          </a:solidFill>
        </p:grpSpPr>
        <p:cxnSp>
          <p:nvCxnSpPr>
            <p:cNvPr id="235" name="Connettore a gomito 234">
              <a:extLst>
                <a:ext uri="{FF2B5EF4-FFF2-40B4-BE49-F238E27FC236}">
                  <a16:creationId xmlns:a16="http://schemas.microsoft.com/office/drawing/2014/main" id="{333FCA64-6E84-4914-A4BD-4143E9395B1B}"/>
                </a:ext>
              </a:extLst>
            </p:cNvPr>
            <p:cNvCxnSpPr>
              <a:cxnSpLocks/>
              <a:endCxn id="247" idx="1"/>
            </p:cNvCxnSpPr>
            <p:nvPr/>
          </p:nvCxnSpPr>
          <p:spPr>
            <a:xfrm flipV="1">
              <a:off x="2473520" y="3633125"/>
              <a:ext cx="586480" cy="848875"/>
            </a:xfrm>
            <a:prstGeom prst="bentConnector3">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36" name="Connettore a gomito 235">
              <a:extLst>
                <a:ext uri="{FF2B5EF4-FFF2-40B4-BE49-F238E27FC236}">
                  <a16:creationId xmlns:a16="http://schemas.microsoft.com/office/drawing/2014/main" id="{1C58A3CF-7C37-478A-965B-331EC073061C}"/>
                </a:ext>
              </a:extLst>
            </p:cNvPr>
            <p:cNvCxnSpPr>
              <a:cxnSpLocks/>
              <a:endCxn id="248" idx="1"/>
            </p:cNvCxnSpPr>
            <p:nvPr/>
          </p:nvCxnSpPr>
          <p:spPr>
            <a:xfrm flipV="1">
              <a:off x="2473520" y="4056670"/>
              <a:ext cx="586480" cy="425330"/>
            </a:xfrm>
            <a:prstGeom prst="bentConnector3">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37" name="Connettore a gomito 236">
              <a:extLst>
                <a:ext uri="{FF2B5EF4-FFF2-40B4-BE49-F238E27FC236}">
                  <a16:creationId xmlns:a16="http://schemas.microsoft.com/office/drawing/2014/main" id="{89B8322F-A17C-47F9-8B4F-05E31ED55C2F}"/>
                </a:ext>
              </a:extLst>
            </p:cNvPr>
            <p:cNvCxnSpPr>
              <a:cxnSpLocks/>
              <a:endCxn id="249" idx="1"/>
            </p:cNvCxnSpPr>
            <p:nvPr/>
          </p:nvCxnSpPr>
          <p:spPr>
            <a:xfrm>
              <a:off x="2473520" y="4482000"/>
              <a:ext cx="586480" cy="448951"/>
            </a:xfrm>
            <a:prstGeom prst="bentConnector3">
              <a:avLst>
                <a:gd name="adj1" fmla="val 50000"/>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38" name="Connettore a gomito 237">
              <a:extLst>
                <a:ext uri="{FF2B5EF4-FFF2-40B4-BE49-F238E27FC236}">
                  <a16:creationId xmlns:a16="http://schemas.microsoft.com/office/drawing/2014/main" id="{B8ED6D0B-1181-4202-852A-24B417F25EBA}"/>
                </a:ext>
              </a:extLst>
            </p:cNvPr>
            <p:cNvCxnSpPr>
              <a:cxnSpLocks/>
              <a:endCxn id="250" idx="1"/>
            </p:cNvCxnSpPr>
            <p:nvPr/>
          </p:nvCxnSpPr>
          <p:spPr>
            <a:xfrm flipV="1">
              <a:off x="2473520" y="4480942"/>
              <a:ext cx="586480" cy="1058"/>
            </a:xfrm>
            <a:prstGeom prst="bentConnector3">
              <a:avLst>
                <a:gd name="adj1" fmla="val 50000"/>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39" name="Connettore a gomito 238">
              <a:extLst>
                <a:ext uri="{FF2B5EF4-FFF2-40B4-BE49-F238E27FC236}">
                  <a16:creationId xmlns:a16="http://schemas.microsoft.com/office/drawing/2014/main" id="{F0F248E0-3789-448A-9184-152BD3359E28}"/>
                </a:ext>
              </a:extLst>
            </p:cNvPr>
            <p:cNvCxnSpPr>
              <a:cxnSpLocks/>
              <a:endCxn id="251" idx="1"/>
            </p:cNvCxnSpPr>
            <p:nvPr/>
          </p:nvCxnSpPr>
          <p:spPr>
            <a:xfrm flipV="1">
              <a:off x="2473520" y="2361396"/>
              <a:ext cx="586480" cy="2120604"/>
            </a:xfrm>
            <a:prstGeom prst="bentConnector3">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40" name="Connettore a gomito 239">
              <a:extLst>
                <a:ext uri="{FF2B5EF4-FFF2-40B4-BE49-F238E27FC236}">
                  <a16:creationId xmlns:a16="http://schemas.microsoft.com/office/drawing/2014/main" id="{5E1DA252-052E-4EAB-A5AE-21A178D3D431}"/>
                </a:ext>
              </a:extLst>
            </p:cNvPr>
            <p:cNvCxnSpPr>
              <a:cxnSpLocks/>
              <a:endCxn id="252" idx="1"/>
            </p:cNvCxnSpPr>
            <p:nvPr/>
          </p:nvCxnSpPr>
          <p:spPr>
            <a:xfrm flipV="1">
              <a:off x="2473520" y="2777330"/>
              <a:ext cx="586480" cy="1697059"/>
            </a:xfrm>
            <a:prstGeom prst="bentConnector3">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41" name="Connettore a gomito 240">
              <a:extLst>
                <a:ext uri="{FF2B5EF4-FFF2-40B4-BE49-F238E27FC236}">
                  <a16:creationId xmlns:a16="http://schemas.microsoft.com/office/drawing/2014/main" id="{7ABF031F-A21F-4063-AD81-6E8288D69E77}"/>
                </a:ext>
              </a:extLst>
            </p:cNvPr>
            <p:cNvCxnSpPr>
              <a:cxnSpLocks/>
              <a:endCxn id="253" idx="1"/>
            </p:cNvCxnSpPr>
            <p:nvPr/>
          </p:nvCxnSpPr>
          <p:spPr>
            <a:xfrm flipV="1">
              <a:off x="2473520" y="3208486"/>
              <a:ext cx="586480" cy="1273514"/>
            </a:xfrm>
            <a:prstGeom prst="bentConnector3">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42" name="Connettore a gomito 241">
              <a:extLst>
                <a:ext uri="{FF2B5EF4-FFF2-40B4-BE49-F238E27FC236}">
                  <a16:creationId xmlns:a16="http://schemas.microsoft.com/office/drawing/2014/main" id="{6373CCCC-0790-4AE8-BD53-300D08ACA861}"/>
                </a:ext>
              </a:extLst>
            </p:cNvPr>
            <p:cNvCxnSpPr>
              <a:cxnSpLocks/>
              <a:endCxn id="254" idx="1"/>
            </p:cNvCxnSpPr>
            <p:nvPr/>
          </p:nvCxnSpPr>
          <p:spPr>
            <a:xfrm>
              <a:off x="2473520" y="4482000"/>
              <a:ext cx="586480" cy="1294535"/>
            </a:xfrm>
            <a:prstGeom prst="bentConnector3">
              <a:avLst>
                <a:gd name="adj1" fmla="val 50000"/>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43" name="Connettore a gomito 242">
              <a:extLst>
                <a:ext uri="{FF2B5EF4-FFF2-40B4-BE49-F238E27FC236}">
                  <a16:creationId xmlns:a16="http://schemas.microsoft.com/office/drawing/2014/main" id="{F5C17CB3-D653-4205-806B-EBBA184E8029}"/>
                </a:ext>
              </a:extLst>
            </p:cNvPr>
            <p:cNvCxnSpPr>
              <a:cxnSpLocks/>
              <a:endCxn id="255" idx="1"/>
            </p:cNvCxnSpPr>
            <p:nvPr/>
          </p:nvCxnSpPr>
          <p:spPr>
            <a:xfrm>
              <a:off x="2473520" y="4482000"/>
              <a:ext cx="586480" cy="872496"/>
            </a:xfrm>
            <a:prstGeom prst="bentConnector3">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grpSp>
          <p:nvGrpSpPr>
            <p:cNvPr id="244" name="Gruppo 243">
              <a:extLst>
                <a:ext uri="{FF2B5EF4-FFF2-40B4-BE49-F238E27FC236}">
                  <a16:creationId xmlns:a16="http://schemas.microsoft.com/office/drawing/2014/main" id="{24B561C4-7BDA-4095-8316-F9F99BCC929B}"/>
                </a:ext>
              </a:extLst>
            </p:cNvPr>
            <p:cNvGrpSpPr/>
            <p:nvPr/>
          </p:nvGrpSpPr>
          <p:grpSpPr>
            <a:xfrm>
              <a:off x="3060000" y="1757851"/>
              <a:ext cx="2880000" cy="4620723"/>
              <a:chOff x="4107000" y="1744516"/>
              <a:chExt cx="2880000" cy="4620723"/>
            </a:xfrm>
            <a:grpFill/>
          </p:grpSpPr>
          <p:sp>
            <p:nvSpPr>
              <p:cNvPr id="247" name="Rettangolo 246">
                <a:extLst>
                  <a:ext uri="{FF2B5EF4-FFF2-40B4-BE49-F238E27FC236}">
                    <a16:creationId xmlns:a16="http://schemas.microsoft.com/office/drawing/2014/main" id="{C5EC7496-5AA1-4834-A0A7-42AA3AF127DA}"/>
                  </a:ext>
                </a:extLst>
              </p:cNvPr>
              <p:cNvSpPr/>
              <p:nvPr/>
            </p:nvSpPr>
            <p:spPr>
              <a:xfrm>
                <a:off x="4107000" y="3439790"/>
                <a:ext cx="2880000" cy="360000"/>
              </a:xfrm>
              <a:prstGeom prst="rect">
                <a:avLst/>
              </a:prstGeom>
              <a:grpFill/>
              <a:ln>
                <a:solidFill>
                  <a:schemeClr val="bg1">
                    <a:lumMod val="9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it-IT" sz="1200" b="1" dirty="0">
                    <a:solidFill>
                      <a:schemeClr val="tx1"/>
                    </a:solidFill>
                    <a:latin typeface="Arial" panose="020B0604020202020204" pitchFamily="34" charset="0"/>
                    <a:cs typeface="Arial" panose="020B0604020202020204" pitchFamily="34" charset="0"/>
                  </a:rPr>
                  <a:t>Flora, fauna e biodiversità</a:t>
                </a:r>
              </a:p>
            </p:txBody>
          </p:sp>
          <p:sp>
            <p:nvSpPr>
              <p:cNvPr id="248" name="Rettangolo 247">
                <a:extLst>
                  <a:ext uri="{FF2B5EF4-FFF2-40B4-BE49-F238E27FC236}">
                    <a16:creationId xmlns:a16="http://schemas.microsoft.com/office/drawing/2014/main" id="{9D90C05C-75D4-4DBB-931B-03F7E3F160E0}"/>
                  </a:ext>
                </a:extLst>
              </p:cNvPr>
              <p:cNvSpPr/>
              <p:nvPr/>
            </p:nvSpPr>
            <p:spPr>
              <a:xfrm>
                <a:off x="4107000" y="3863335"/>
                <a:ext cx="2880000" cy="360000"/>
              </a:xfrm>
              <a:prstGeom prst="rect">
                <a:avLst/>
              </a:prstGeom>
              <a:grpFill/>
              <a:ln>
                <a:solidFill>
                  <a:schemeClr val="bg1">
                    <a:lumMod val="9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it-IT" sz="1200" b="1" dirty="0">
                    <a:solidFill>
                      <a:schemeClr val="tx1"/>
                    </a:solidFill>
                    <a:latin typeface="Arial" panose="020B0604020202020204" pitchFamily="34" charset="0"/>
                    <a:cs typeface="Arial" panose="020B0604020202020204" pitchFamily="34" charset="0"/>
                  </a:rPr>
                  <a:t>Paesaggio</a:t>
                </a:r>
              </a:p>
            </p:txBody>
          </p:sp>
          <p:sp>
            <p:nvSpPr>
              <p:cNvPr id="250" name="Rettangolo 249">
                <a:extLst>
                  <a:ext uri="{FF2B5EF4-FFF2-40B4-BE49-F238E27FC236}">
                    <a16:creationId xmlns:a16="http://schemas.microsoft.com/office/drawing/2014/main" id="{5C486ED1-38BC-42D6-8C54-30CFE5FE2FEC}"/>
                  </a:ext>
                </a:extLst>
              </p:cNvPr>
              <p:cNvSpPr/>
              <p:nvPr/>
            </p:nvSpPr>
            <p:spPr>
              <a:xfrm>
                <a:off x="4107000" y="4287607"/>
                <a:ext cx="2880000" cy="360000"/>
              </a:xfrm>
              <a:prstGeom prst="rect">
                <a:avLst/>
              </a:prstGeom>
              <a:grpFill/>
              <a:ln>
                <a:solidFill>
                  <a:schemeClr val="bg1">
                    <a:lumMod val="9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it-IT" sz="1200" b="1" dirty="0">
                    <a:solidFill>
                      <a:schemeClr val="tx1"/>
                    </a:solidFill>
                    <a:latin typeface="Arial" panose="020B0604020202020204" pitchFamily="34" charset="0"/>
                    <a:cs typeface="Arial" panose="020B0604020202020204" pitchFamily="34" charset="0"/>
                  </a:rPr>
                  <a:t>Assetto insediativo</a:t>
                </a:r>
              </a:p>
            </p:txBody>
          </p:sp>
          <p:sp>
            <p:nvSpPr>
              <p:cNvPr id="251" name="Rettangolo 250">
                <a:extLst>
                  <a:ext uri="{FF2B5EF4-FFF2-40B4-BE49-F238E27FC236}">
                    <a16:creationId xmlns:a16="http://schemas.microsoft.com/office/drawing/2014/main" id="{1D88CA66-61D0-4B50-965D-E15FB97CDD8F}"/>
                  </a:ext>
                </a:extLst>
              </p:cNvPr>
              <p:cNvSpPr/>
              <p:nvPr/>
            </p:nvSpPr>
            <p:spPr>
              <a:xfrm>
                <a:off x="4107000" y="2168061"/>
                <a:ext cx="2880000" cy="360000"/>
              </a:xfrm>
              <a:prstGeom prst="rect">
                <a:avLst/>
              </a:prstGeom>
              <a:grpFill/>
              <a:ln>
                <a:solidFill>
                  <a:schemeClr val="bg1">
                    <a:lumMod val="9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it-IT" sz="1200" b="1" dirty="0">
                    <a:solidFill>
                      <a:schemeClr val="tx1"/>
                    </a:solidFill>
                    <a:latin typeface="Arial" panose="020B0604020202020204" pitchFamily="34" charset="0"/>
                    <a:cs typeface="Arial" panose="020B0604020202020204" pitchFamily="34" charset="0"/>
                  </a:rPr>
                  <a:t>Acqua</a:t>
                </a:r>
              </a:p>
            </p:txBody>
          </p:sp>
          <p:sp>
            <p:nvSpPr>
              <p:cNvPr id="252" name="Rettangolo 251">
                <a:extLst>
                  <a:ext uri="{FF2B5EF4-FFF2-40B4-BE49-F238E27FC236}">
                    <a16:creationId xmlns:a16="http://schemas.microsoft.com/office/drawing/2014/main" id="{7AB1765B-169E-4E98-8A76-55E6C012D7D1}"/>
                  </a:ext>
                </a:extLst>
              </p:cNvPr>
              <p:cNvSpPr/>
              <p:nvPr/>
            </p:nvSpPr>
            <p:spPr>
              <a:xfrm>
                <a:off x="4107000" y="2583995"/>
                <a:ext cx="2880000" cy="360000"/>
              </a:xfrm>
              <a:prstGeom prst="rect">
                <a:avLst/>
              </a:prstGeom>
              <a:grpFill/>
              <a:ln>
                <a:solidFill>
                  <a:schemeClr val="bg1">
                    <a:lumMod val="9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it-IT" sz="1200" b="1" dirty="0">
                    <a:solidFill>
                      <a:schemeClr val="tx1"/>
                    </a:solidFill>
                    <a:latin typeface="Arial" panose="020B0604020202020204" pitchFamily="34" charset="0"/>
                    <a:cs typeface="Arial" panose="020B0604020202020204" pitchFamily="34" charset="0"/>
                  </a:rPr>
                  <a:t>Rifiuti</a:t>
                </a:r>
              </a:p>
            </p:txBody>
          </p:sp>
          <p:sp>
            <p:nvSpPr>
              <p:cNvPr id="253" name="Rettangolo 252">
                <a:extLst>
                  <a:ext uri="{FF2B5EF4-FFF2-40B4-BE49-F238E27FC236}">
                    <a16:creationId xmlns:a16="http://schemas.microsoft.com/office/drawing/2014/main" id="{E2933E00-8C49-4E23-99C6-2514C27C1FDB}"/>
                  </a:ext>
                </a:extLst>
              </p:cNvPr>
              <p:cNvSpPr/>
              <p:nvPr/>
            </p:nvSpPr>
            <p:spPr>
              <a:xfrm>
                <a:off x="4107000" y="3015151"/>
                <a:ext cx="2880000" cy="360000"/>
              </a:xfrm>
              <a:prstGeom prst="rect">
                <a:avLst/>
              </a:prstGeom>
              <a:grpFill/>
              <a:ln>
                <a:solidFill>
                  <a:schemeClr val="bg1">
                    <a:lumMod val="9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it-IT" sz="1200" b="1" dirty="0">
                    <a:solidFill>
                      <a:schemeClr val="tx1"/>
                    </a:solidFill>
                    <a:latin typeface="Arial" panose="020B0604020202020204" pitchFamily="34" charset="0"/>
                    <a:cs typeface="Arial" panose="020B0604020202020204" pitchFamily="34" charset="0"/>
                  </a:rPr>
                  <a:t>Suolo e geomorfologia marina</a:t>
                </a:r>
              </a:p>
            </p:txBody>
          </p:sp>
          <p:sp>
            <p:nvSpPr>
              <p:cNvPr id="255" name="Rettangolo 254">
                <a:extLst>
                  <a:ext uri="{FF2B5EF4-FFF2-40B4-BE49-F238E27FC236}">
                    <a16:creationId xmlns:a16="http://schemas.microsoft.com/office/drawing/2014/main" id="{F0F2F466-7792-4887-9BAA-48413CD127D2}"/>
                  </a:ext>
                </a:extLst>
              </p:cNvPr>
              <p:cNvSpPr/>
              <p:nvPr/>
            </p:nvSpPr>
            <p:spPr>
              <a:xfrm>
                <a:off x="4107000" y="5161161"/>
                <a:ext cx="2880000" cy="360000"/>
              </a:xfrm>
              <a:prstGeom prst="rect">
                <a:avLst/>
              </a:prstGeom>
              <a:grpFill/>
              <a:ln>
                <a:solidFill>
                  <a:schemeClr val="bg1">
                    <a:lumMod val="9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it-IT" sz="1200" b="1" dirty="0">
                    <a:solidFill>
                      <a:schemeClr val="tx1"/>
                    </a:solidFill>
                    <a:latin typeface="Arial" panose="020B0604020202020204" pitchFamily="34" charset="0"/>
                    <a:cs typeface="Arial" panose="020B0604020202020204" pitchFamily="34" charset="0"/>
                  </a:rPr>
                  <a:t>Pesca e altre attività produttive</a:t>
                </a:r>
              </a:p>
            </p:txBody>
          </p:sp>
          <p:sp>
            <p:nvSpPr>
              <p:cNvPr id="256" name="Rettangolo 255">
                <a:extLst>
                  <a:ext uri="{FF2B5EF4-FFF2-40B4-BE49-F238E27FC236}">
                    <a16:creationId xmlns:a16="http://schemas.microsoft.com/office/drawing/2014/main" id="{D982D7A9-6669-46A4-806F-7D513FA29CC2}"/>
                  </a:ext>
                </a:extLst>
              </p:cNvPr>
              <p:cNvSpPr/>
              <p:nvPr/>
            </p:nvSpPr>
            <p:spPr>
              <a:xfrm>
                <a:off x="4107000" y="6005239"/>
                <a:ext cx="2880000" cy="360000"/>
              </a:xfrm>
              <a:prstGeom prst="rect">
                <a:avLst/>
              </a:prstGeom>
              <a:grpFill/>
              <a:ln>
                <a:solidFill>
                  <a:schemeClr val="bg1">
                    <a:lumMod val="9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it-IT" sz="1200" b="1" dirty="0">
                    <a:solidFill>
                      <a:schemeClr val="tx1"/>
                    </a:solidFill>
                    <a:latin typeface="Arial" panose="020B0604020202020204" pitchFamily="34" charset="0"/>
                    <a:cs typeface="Arial" panose="020B0604020202020204" pitchFamily="34" charset="0"/>
                  </a:rPr>
                  <a:t>Energia e rumore</a:t>
                </a:r>
              </a:p>
            </p:txBody>
          </p:sp>
          <p:sp>
            <p:nvSpPr>
              <p:cNvPr id="257" name="Rettangolo 256">
                <a:extLst>
                  <a:ext uri="{FF2B5EF4-FFF2-40B4-BE49-F238E27FC236}">
                    <a16:creationId xmlns:a16="http://schemas.microsoft.com/office/drawing/2014/main" id="{87336C7B-0012-4F79-8D08-C9F3F1A79B85}"/>
                  </a:ext>
                </a:extLst>
              </p:cNvPr>
              <p:cNvSpPr/>
              <p:nvPr/>
            </p:nvSpPr>
            <p:spPr>
              <a:xfrm>
                <a:off x="4107000" y="1744516"/>
                <a:ext cx="2880000" cy="360000"/>
              </a:xfrm>
              <a:prstGeom prst="rect">
                <a:avLst/>
              </a:prstGeom>
              <a:grpFill/>
              <a:ln>
                <a:solidFill>
                  <a:schemeClr val="bg1">
                    <a:lumMod val="9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it-IT" sz="1200" b="1" dirty="0">
                    <a:solidFill>
                      <a:schemeClr val="tx1"/>
                    </a:solidFill>
                    <a:latin typeface="Arial" panose="020B0604020202020204" pitchFamily="34" charset="0"/>
                    <a:cs typeface="Arial" panose="020B0604020202020204" pitchFamily="34" charset="0"/>
                  </a:rPr>
                  <a:t>Aria</a:t>
                </a:r>
              </a:p>
            </p:txBody>
          </p:sp>
          <p:sp>
            <p:nvSpPr>
              <p:cNvPr id="249" name="Rettangolo 248">
                <a:extLst>
                  <a:ext uri="{FF2B5EF4-FFF2-40B4-BE49-F238E27FC236}">
                    <a16:creationId xmlns:a16="http://schemas.microsoft.com/office/drawing/2014/main" id="{DE4C5FE9-453C-4463-93FA-13312B9099AB}"/>
                  </a:ext>
                </a:extLst>
              </p:cNvPr>
              <p:cNvSpPr/>
              <p:nvPr/>
            </p:nvSpPr>
            <p:spPr>
              <a:xfrm>
                <a:off x="4107000" y="4737616"/>
                <a:ext cx="2880000" cy="360000"/>
              </a:xfrm>
              <a:prstGeom prst="rect">
                <a:avLst/>
              </a:prstGeom>
              <a:grpFill/>
              <a:ln>
                <a:solidFill>
                  <a:schemeClr val="bg1">
                    <a:lumMod val="9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it-IT" sz="1200" b="1" dirty="0">
                    <a:solidFill>
                      <a:schemeClr val="tx1"/>
                    </a:solidFill>
                    <a:latin typeface="Arial" panose="020B0604020202020204" pitchFamily="34" charset="0"/>
                    <a:cs typeface="Arial" panose="020B0604020202020204" pitchFamily="34" charset="0"/>
                  </a:rPr>
                  <a:t>Attività turistiche, ricreative e divulgative</a:t>
                </a:r>
              </a:p>
            </p:txBody>
          </p:sp>
          <p:sp>
            <p:nvSpPr>
              <p:cNvPr id="254" name="Rettangolo 253">
                <a:extLst>
                  <a:ext uri="{FF2B5EF4-FFF2-40B4-BE49-F238E27FC236}">
                    <a16:creationId xmlns:a16="http://schemas.microsoft.com/office/drawing/2014/main" id="{27803982-5FD7-4E36-900D-E36CA39A1B99}"/>
                  </a:ext>
                </a:extLst>
              </p:cNvPr>
              <p:cNvSpPr/>
              <p:nvPr/>
            </p:nvSpPr>
            <p:spPr>
              <a:xfrm>
                <a:off x="4107000" y="5583200"/>
                <a:ext cx="2880000" cy="360000"/>
              </a:xfrm>
              <a:prstGeom prst="rect">
                <a:avLst/>
              </a:prstGeom>
              <a:grpFill/>
              <a:ln>
                <a:solidFill>
                  <a:schemeClr val="bg1">
                    <a:lumMod val="9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it-IT" sz="1200" b="1" dirty="0">
                    <a:solidFill>
                      <a:schemeClr val="tx1"/>
                    </a:solidFill>
                    <a:latin typeface="Arial" panose="020B0604020202020204" pitchFamily="34" charset="0"/>
                    <a:cs typeface="Arial" panose="020B0604020202020204" pitchFamily="34" charset="0"/>
                  </a:rPr>
                  <a:t>Mobilità e accessibilità marina e terrestre</a:t>
                </a:r>
              </a:p>
            </p:txBody>
          </p:sp>
        </p:grpSp>
        <p:cxnSp>
          <p:nvCxnSpPr>
            <p:cNvPr id="245" name="Connettore a gomito 244">
              <a:extLst>
                <a:ext uri="{FF2B5EF4-FFF2-40B4-BE49-F238E27FC236}">
                  <a16:creationId xmlns:a16="http://schemas.microsoft.com/office/drawing/2014/main" id="{9B4246FE-1B34-4D0B-9138-F45612DC2B02}"/>
                </a:ext>
              </a:extLst>
            </p:cNvPr>
            <p:cNvCxnSpPr>
              <a:cxnSpLocks/>
              <a:endCxn id="257" idx="1"/>
            </p:cNvCxnSpPr>
            <p:nvPr/>
          </p:nvCxnSpPr>
          <p:spPr>
            <a:xfrm flipV="1">
              <a:off x="2473520" y="1937851"/>
              <a:ext cx="586480" cy="2544149"/>
            </a:xfrm>
            <a:prstGeom prst="bentConnector3">
              <a:avLst>
                <a:gd name="adj1" fmla="val 50000"/>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46" name="Connettore a gomito 245">
              <a:extLst>
                <a:ext uri="{FF2B5EF4-FFF2-40B4-BE49-F238E27FC236}">
                  <a16:creationId xmlns:a16="http://schemas.microsoft.com/office/drawing/2014/main" id="{8351B41A-1E5F-4443-8F0D-157FDD07F548}"/>
                </a:ext>
              </a:extLst>
            </p:cNvPr>
            <p:cNvCxnSpPr>
              <a:cxnSpLocks/>
              <a:endCxn id="256" idx="1"/>
            </p:cNvCxnSpPr>
            <p:nvPr/>
          </p:nvCxnSpPr>
          <p:spPr>
            <a:xfrm>
              <a:off x="2473520" y="4482000"/>
              <a:ext cx="586480" cy="1716574"/>
            </a:xfrm>
            <a:prstGeom prst="bentConnector3">
              <a:avLst>
                <a:gd name="adj1" fmla="val 50000"/>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grpSp>
      <p:sp>
        <p:nvSpPr>
          <p:cNvPr id="3" name="Rettangolo 2"/>
          <p:cNvSpPr/>
          <p:nvPr/>
        </p:nvSpPr>
        <p:spPr>
          <a:xfrm>
            <a:off x="781520" y="1566000"/>
            <a:ext cx="1692000" cy="540000"/>
          </a:xfrm>
          <a:prstGeom prst="rect">
            <a:avLst/>
          </a:prstGeom>
          <a:solidFill>
            <a:srgbClr val="73A2DB"/>
          </a:solidFill>
          <a:ln>
            <a:solidFill>
              <a:schemeClr val="bg1">
                <a:lumMod val="95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it-IT" sz="1200" b="1" dirty="0">
                <a:latin typeface="Arial" panose="020B0604020202020204" pitchFamily="34" charset="0"/>
                <a:cs typeface="Arial" panose="020B0604020202020204" pitchFamily="34" charset="0"/>
              </a:rPr>
              <a:t>Introduzione</a:t>
            </a:r>
            <a:endParaRPr lang="en-GB" sz="1200" b="1" dirty="0">
              <a:latin typeface="Arial" panose="020B0604020202020204" pitchFamily="34" charset="0"/>
              <a:cs typeface="Arial" panose="020B0604020202020204" pitchFamily="34" charset="0"/>
            </a:endParaRPr>
          </a:p>
        </p:txBody>
      </p:sp>
      <p:sp>
        <p:nvSpPr>
          <p:cNvPr id="4" name="Rettangolo 3"/>
          <p:cNvSpPr/>
          <p:nvPr/>
        </p:nvSpPr>
        <p:spPr>
          <a:xfrm>
            <a:off x="781520" y="2889000"/>
            <a:ext cx="1692000" cy="540000"/>
          </a:xfrm>
          <a:prstGeom prst="rect">
            <a:avLst/>
          </a:prstGeom>
          <a:solidFill>
            <a:srgbClr val="73A2DB"/>
          </a:solidFill>
          <a:ln>
            <a:solidFill>
              <a:schemeClr val="bg1">
                <a:lumMod val="95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it-IT" sz="1200" b="1" dirty="0">
                <a:latin typeface="Arial" panose="020B0604020202020204" pitchFamily="34" charset="0"/>
                <a:cs typeface="Arial" panose="020B0604020202020204" pitchFamily="34" charset="0"/>
              </a:rPr>
              <a:t>Regimi di tutela territoriale</a:t>
            </a:r>
            <a:endParaRPr lang="en-GB" sz="1200" b="1" dirty="0">
              <a:latin typeface="Arial" panose="020B0604020202020204" pitchFamily="34" charset="0"/>
              <a:cs typeface="Arial" panose="020B0604020202020204" pitchFamily="34" charset="0"/>
            </a:endParaRPr>
          </a:p>
        </p:txBody>
      </p:sp>
      <p:sp>
        <p:nvSpPr>
          <p:cNvPr id="5" name="Rettangolo 4"/>
          <p:cNvSpPr/>
          <p:nvPr/>
        </p:nvSpPr>
        <p:spPr>
          <a:xfrm>
            <a:off x="781520" y="4212000"/>
            <a:ext cx="1692000" cy="540000"/>
          </a:xfrm>
          <a:prstGeom prst="rect">
            <a:avLst/>
          </a:prstGeom>
          <a:solidFill>
            <a:srgbClr val="73A2DB"/>
          </a:solidFill>
          <a:ln>
            <a:solidFill>
              <a:schemeClr val="bg1">
                <a:lumMod val="95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it-IT" sz="1200" b="1" dirty="0">
                <a:latin typeface="Arial" panose="020B0604020202020204" pitchFamily="34" charset="0"/>
                <a:cs typeface="Arial" panose="020B0604020202020204" pitchFamily="34" charset="0"/>
              </a:rPr>
              <a:t>Quadro conoscitivo</a:t>
            </a:r>
            <a:endParaRPr lang="en-GB" sz="1200" b="1" dirty="0">
              <a:latin typeface="Arial" panose="020B0604020202020204" pitchFamily="34" charset="0"/>
              <a:cs typeface="Arial" panose="020B0604020202020204" pitchFamily="34" charset="0"/>
            </a:endParaRPr>
          </a:p>
        </p:txBody>
      </p:sp>
      <p:sp>
        <p:nvSpPr>
          <p:cNvPr id="6" name="Rettangolo 5"/>
          <p:cNvSpPr/>
          <p:nvPr/>
        </p:nvSpPr>
        <p:spPr>
          <a:xfrm>
            <a:off x="781520" y="5535000"/>
            <a:ext cx="1692000" cy="540000"/>
          </a:xfrm>
          <a:prstGeom prst="rect">
            <a:avLst/>
          </a:prstGeom>
          <a:solidFill>
            <a:srgbClr val="73A2DB"/>
          </a:solidFill>
          <a:ln>
            <a:solidFill>
              <a:schemeClr val="bg1">
                <a:lumMod val="95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r>
              <a:rPr lang="it-IT" sz="1200" b="1" dirty="0">
                <a:latin typeface="Arial" panose="020B0604020202020204" pitchFamily="34" charset="0"/>
                <a:cs typeface="Arial" panose="020B0604020202020204" pitchFamily="34" charset="0"/>
              </a:rPr>
              <a:t>Quadro strategico</a:t>
            </a:r>
            <a:endParaRPr lang="en-GB" sz="1200" b="1" dirty="0">
              <a:latin typeface="Arial" panose="020B0604020202020204" pitchFamily="34" charset="0"/>
              <a:cs typeface="Arial" panose="020B0604020202020204" pitchFamily="34" charset="0"/>
            </a:endParaRPr>
          </a:p>
        </p:txBody>
      </p:sp>
      <p:cxnSp>
        <p:nvCxnSpPr>
          <p:cNvPr id="20" name="Connettore a gomito 7"/>
          <p:cNvCxnSpPr>
            <a:stCxn id="20" idx="2"/>
            <a:endCxn id="21" idx="1"/>
          </p:cNvCxnSpPr>
          <p:nvPr/>
        </p:nvCxnSpPr>
        <p:spPr>
          <a:xfrm rot="5400000">
            <a:off x="944300" y="268340"/>
            <a:ext cx="1404880" cy="1730440"/>
          </a:xfrm>
          <a:prstGeom prst="bentConnector4">
            <a:avLst>
              <a:gd name="adj1" fmla="val 36052"/>
              <a:gd name="adj2" fmla="val 113211"/>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1" name="Connettore a gomito 8"/>
          <p:cNvCxnSpPr>
            <a:cxnSpLocks/>
            <a:stCxn id="20" idx="2"/>
            <a:endCxn id="22" idx="1"/>
          </p:cNvCxnSpPr>
          <p:nvPr/>
        </p:nvCxnSpPr>
        <p:spPr>
          <a:xfrm rot="5400000">
            <a:off x="282800" y="929840"/>
            <a:ext cx="2727880" cy="1730440"/>
          </a:xfrm>
          <a:prstGeom prst="bentConnector4">
            <a:avLst>
              <a:gd name="adj1" fmla="val 18584"/>
              <a:gd name="adj2" fmla="val 113211"/>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2" name="Connettore a gomito 11"/>
          <p:cNvCxnSpPr>
            <a:cxnSpLocks/>
            <a:stCxn id="20" idx="2"/>
            <a:endCxn id="23" idx="1"/>
          </p:cNvCxnSpPr>
          <p:nvPr/>
        </p:nvCxnSpPr>
        <p:spPr>
          <a:xfrm rot="5400000">
            <a:off x="-378700" y="1591340"/>
            <a:ext cx="4050880" cy="1730440"/>
          </a:xfrm>
          <a:prstGeom prst="bentConnector4">
            <a:avLst>
              <a:gd name="adj1" fmla="val 12557"/>
              <a:gd name="adj2" fmla="val 113211"/>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3" name="Connettore a gomito 14"/>
          <p:cNvCxnSpPr>
            <a:cxnSpLocks/>
            <a:stCxn id="20" idx="2"/>
          </p:cNvCxnSpPr>
          <p:nvPr/>
        </p:nvCxnSpPr>
        <p:spPr>
          <a:xfrm rot="5400000">
            <a:off x="-1040200" y="2252840"/>
            <a:ext cx="5373880" cy="1730440"/>
          </a:xfrm>
          <a:prstGeom prst="bentConnector4">
            <a:avLst>
              <a:gd name="adj1" fmla="val 9451"/>
              <a:gd name="adj2" fmla="val 113211"/>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7" name="Titolo 6">
            <a:extLst>
              <a:ext uri="{FF2B5EF4-FFF2-40B4-BE49-F238E27FC236}">
                <a16:creationId xmlns:a16="http://schemas.microsoft.com/office/drawing/2014/main" id="{CA96E25F-32BD-4717-9AB2-1104CDF7763D}"/>
              </a:ext>
            </a:extLst>
          </p:cNvPr>
          <p:cNvSpPr>
            <a:spLocks noGrp="1"/>
          </p:cNvSpPr>
          <p:nvPr>
            <p:ph type="title"/>
          </p:nvPr>
        </p:nvSpPr>
        <p:spPr/>
        <p:txBody>
          <a:bodyPr>
            <a:normAutofit/>
          </a:bodyPr>
          <a:lstStyle/>
          <a:p>
            <a:r>
              <a:rPr lang="it-IT" sz="1451" dirty="0"/>
              <a:t>L</a:t>
            </a:r>
            <a:r>
              <a:rPr lang="it-IT" sz="1451" b="1" dirty="0"/>
              <a:t>a struttura del Regolamento</a:t>
            </a:r>
            <a:endParaRPr lang="en-GB" dirty="0"/>
          </a:p>
        </p:txBody>
      </p:sp>
      <p:grpSp>
        <p:nvGrpSpPr>
          <p:cNvPr id="210" name="Gruppo 209">
            <a:extLst>
              <a:ext uri="{FF2B5EF4-FFF2-40B4-BE49-F238E27FC236}">
                <a16:creationId xmlns:a16="http://schemas.microsoft.com/office/drawing/2014/main" id="{9C323455-5BD1-40B1-BB4D-461FDBD08000}"/>
              </a:ext>
            </a:extLst>
          </p:cNvPr>
          <p:cNvGrpSpPr/>
          <p:nvPr/>
        </p:nvGrpSpPr>
        <p:grpSpPr>
          <a:xfrm>
            <a:off x="2473520" y="1164997"/>
            <a:ext cx="2278480" cy="1350015"/>
            <a:chOff x="2473520" y="1178975"/>
            <a:chExt cx="2278480" cy="1350015"/>
          </a:xfrm>
          <a:solidFill>
            <a:srgbClr val="B8D0EE"/>
          </a:solidFill>
        </p:grpSpPr>
        <p:grpSp>
          <p:nvGrpSpPr>
            <p:cNvPr id="211" name="Gruppo 210">
              <a:extLst>
                <a:ext uri="{FF2B5EF4-FFF2-40B4-BE49-F238E27FC236}">
                  <a16:creationId xmlns:a16="http://schemas.microsoft.com/office/drawing/2014/main" id="{382C5BF0-D2E0-473E-A76E-604A0DC73536}"/>
                </a:ext>
              </a:extLst>
            </p:cNvPr>
            <p:cNvGrpSpPr/>
            <p:nvPr/>
          </p:nvGrpSpPr>
          <p:grpSpPr>
            <a:xfrm>
              <a:off x="3060000" y="1178975"/>
              <a:ext cx="1692000" cy="1350015"/>
              <a:chOff x="3062979" y="1178975"/>
              <a:chExt cx="1692000" cy="1350015"/>
            </a:xfrm>
            <a:grpFill/>
          </p:grpSpPr>
          <p:sp>
            <p:nvSpPr>
              <p:cNvPr id="214" name="Rettangolo 213">
                <a:extLst>
                  <a:ext uri="{FF2B5EF4-FFF2-40B4-BE49-F238E27FC236}">
                    <a16:creationId xmlns:a16="http://schemas.microsoft.com/office/drawing/2014/main" id="{BB47E397-8EE9-4B82-8729-531F612754FB}"/>
                  </a:ext>
                </a:extLst>
              </p:cNvPr>
              <p:cNvSpPr/>
              <p:nvPr/>
            </p:nvSpPr>
            <p:spPr>
              <a:xfrm>
                <a:off x="3062979" y="1178975"/>
                <a:ext cx="1692000" cy="540000"/>
              </a:xfrm>
              <a:prstGeom prst="rect">
                <a:avLst/>
              </a:prstGeom>
              <a:grpFill/>
              <a:ln>
                <a:solidFill>
                  <a:schemeClr val="bg1">
                    <a:lumMod val="9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it-IT" sz="1200" b="1" dirty="0">
                    <a:latin typeface="Arial" panose="020B0604020202020204" pitchFamily="34" charset="0"/>
                    <a:cs typeface="Arial" panose="020B0604020202020204" pitchFamily="34" charset="0"/>
                  </a:rPr>
                  <a:t>Scopi e generalità</a:t>
                </a:r>
              </a:p>
            </p:txBody>
          </p:sp>
          <p:sp>
            <p:nvSpPr>
              <p:cNvPr id="215" name="Rettangolo 214">
                <a:extLst>
                  <a:ext uri="{FF2B5EF4-FFF2-40B4-BE49-F238E27FC236}">
                    <a16:creationId xmlns:a16="http://schemas.microsoft.com/office/drawing/2014/main" id="{439FD36C-4E39-496F-873A-0E83BA7F33F9}"/>
                  </a:ext>
                </a:extLst>
              </p:cNvPr>
              <p:cNvSpPr/>
              <p:nvPr/>
            </p:nvSpPr>
            <p:spPr>
              <a:xfrm>
                <a:off x="3062979" y="1988990"/>
                <a:ext cx="1692000" cy="540000"/>
              </a:xfrm>
              <a:prstGeom prst="rect">
                <a:avLst/>
              </a:prstGeom>
              <a:grpFill/>
              <a:ln>
                <a:solidFill>
                  <a:schemeClr val="bg1">
                    <a:lumMod val="9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it-IT" sz="1200" b="1" dirty="0">
                    <a:latin typeface="Arial" panose="020B0604020202020204" pitchFamily="34" charset="0"/>
                    <a:cs typeface="Arial" panose="020B0604020202020204" pitchFamily="34" charset="0"/>
                  </a:rPr>
                  <a:t>Cornice normativa di riferimento</a:t>
                </a:r>
              </a:p>
            </p:txBody>
          </p:sp>
        </p:grpSp>
        <p:cxnSp>
          <p:nvCxnSpPr>
            <p:cNvPr id="212" name="Connettore a gomito 211">
              <a:extLst>
                <a:ext uri="{FF2B5EF4-FFF2-40B4-BE49-F238E27FC236}">
                  <a16:creationId xmlns:a16="http://schemas.microsoft.com/office/drawing/2014/main" id="{D1F9C560-C356-4051-9035-36F08A2883E6}"/>
                </a:ext>
              </a:extLst>
            </p:cNvPr>
            <p:cNvCxnSpPr>
              <a:cxnSpLocks/>
              <a:endCxn id="214" idx="1"/>
            </p:cNvCxnSpPr>
            <p:nvPr/>
          </p:nvCxnSpPr>
          <p:spPr>
            <a:xfrm flipV="1">
              <a:off x="2473520" y="1448975"/>
              <a:ext cx="586480" cy="387025"/>
            </a:xfrm>
            <a:prstGeom prst="bentConnector3">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13" name="Connettore a gomito 212">
              <a:extLst>
                <a:ext uri="{FF2B5EF4-FFF2-40B4-BE49-F238E27FC236}">
                  <a16:creationId xmlns:a16="http://schemas.microsoft.com/office/drawing/2014/main" id="{35C8813E-4722-4383-B5F1-C97C14E50214}"/>
                </a:ext>
              </a:extLst>
            </p:cNvPr>
            <p:cNvCxnSpPr>
              <a:cxnSpLocks/>
              <a:endCxn id="215" idx="1"/>
            </p:cNvCxnSpPr>
            <p:nvPr/>
          </p:nvCxnSpPr>
          <p:spPr>
            <a:xfrm>
              <a:off x="2473520" y="1836000"/>
              <a:ext cx="586480" cy="422990"/>
            </a:xfrm>
            <a:prstGeom prst="bentConnector3">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grpSp>
      <p:grpSp>
        <p:nvGrpSpPr>
          <p:cNvPr id="216" name="Gruppo 215">
            <a:extLst>
              <a:ext uri="{FF2B5EF4-FFF2-40B4-BE49-F238E27FC236}">
                <a16:creationId xmlns:a16="http://schemas.microsoft.com/office/drawing/2014/main" id="{7F432DBE-69DA-41ED-ACB1-1E8CCD180A44}"/>
              </a:ext>
            </a:extLst>
          </p:cNvPr>
          <p:cNvGrpSpPr/>
          <p:nvPr/>
        </p:nvGrpSpPr>
        <p:grpSpPr>
          <a:xfrm>
            <a:off x="2473520" y="1987398"/>
            <a:ext cx="2278480" cy="2340032"/>
            <a:chOff x="2473520" y="1987389"/>
            <a:chExt cx="2278480" cy="2340032"/>
          </a:xfrm>
          <a:solidFill>
            <a:srgbClr val="B8D0EE"/>
          </a:solidFill>
        </p:grpSpPr>
        <p:cxnSp>
          <p:nvCxnSpPr>
            <p:cNvPr id="217" name="Connettore a gomito 216">
              <a:extLst>
                <a:ext uri="{FF2B5EF4-FFF2-40B4-BE49-F238E27FC236}">
                  <a16:creationId xmlns:a16="http://schemas.microsoft.com/office/drawing/2014/main" id="{A9A8C471-DC30-498C-AB23-CDF258F3F5A8}"/>
                </a:ext>
              </a:extLst>
            </p:cNvPr>
            <p:cNvCxnSpPr>
              <a:cxnSpLocks/>
              <a:endCxn id="221" idx="1"/>
            </p:cNvCxnSpPr>
            <p:nvPr/>
          </p:nvCxnSpPr>
          <p:spPr>
            <a:xfrm flipV="1">
              <a:off x="2473520" y="2257389"/>
              <a:ext cx="586480" cy="901611"/>
            </a:xfrm>
            <a:prstGeom prst="bentConnector3">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grpSp>
          <p:nvGrpSpPr>
            <p:cNvPr id="218" name="Gruppo 217">
              <a:extLst>
                <a:ext uri="{FF2B5EF4-FFF2-40B4-BE49-F238E27FC236}">
                  <a16:creationId xmlns:a16="http://schemas.microsoft.com/office/drawing/2014/main" id="{E87A44F2-E607-4818-B914-1B2DF6C900FC}"/>
                </a:ext>
              </a:extLst>
            </p:cNvPr>
            <p:cNvGrpSpPr/>
            <p:nvPr/>
          </p:nvGrpSpPr>
          <p:grpSpPr>
            <a:xfrm>
              <a:off x="3060000" y="1987389"/>
              <a:ext cx="1692000" cy="2340032"/>
              <a:chOff x="3062980" y="1975959"/>
              <a:chExt cx="1692000" cy="2340032"/>
            </a:xfrm>
            <a:grpFill/>
          </p:grpSpPr>
          <p:sp>
            <p:nvSpPr>
              <p:cNvPr id="221" name="Rettangolo 220">
                <a:extLst>
                  <a:ext uri="{FF2B5EF4-FFF2-40B4-BE49-F238E27FC236}">
                    <a16:creationId xmlns:a16="http://schemas.microsoft.com/office/drawing/2014/main" id="{5463620C-9430-4565-95F8-D020DA411DF9}"/>
                  </a:ext>
                </a:extLst>
              </p:cNvPr>
              <p:cNvSpPr/>
              <p:nvPr/>
            </p:nvSpPr>
            <p:spPr>
              <a:xfrm>
                <a:off x="3062980" y="1975959"/>
                <a:ext cx="1692000" cy="540000"/>
              </a:xfrm>
              <a:prstGeom prst="rect">
                <a:avLst/>
              </a:prstGeom>
              <a:grpFill/>
              <a:ln>
                <a:solidFill>
                  <a:schemeClr val="bg1">
                    <a:lumMod val="9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it-IT" sz="1200" b="1" dirty="0">
                    <a:latin typeface="Arial" panose="020B0604020202020204" pitchFamily="34" charset="0"/>
                    <a:cs typeface="Arial" panose="020B0604020202020204" pitchFamily="34" charset="0"/>
                  </a:rPr>
                  <a:t>AMP</a:t>
                </a:r>
              </a:p>
            </p:txBody>
          </p:sp>
          <p:sp>
            <p:nvSpPr>
              <p:cNvPr id="222" name="Rettangolo 221">
                <a:extLst>
                  <a:ext uri="{FF2B5EF4-FFF2-40B4-BE49-F238E27FC236}">
                    <a16:creationId xmlns:a16="http://schemas.microsoft.com/office/drawing/2014/main" id="{77516167-206A-4C26-A87A-01EBB214D290}"/>
                  </a:ext>
                </a:extLst>
              </p:cNvPr>
              <p:cNvSpPr/>
              <p:nvPr/>
            </p:nvSpPr>
            <p:spPr>
              <a:xfrm>
                <a:off x="3062980" y="2875975"/>
                <a:ext cx="1692000" cy="540000"/>
              </a:xfrm>
              <a:prstGeom prst="rect">
                <a:avLst/>
              </a:prstGeom>
              <a:grpFill/>
              <a:ln>
                <a:solidFill>
                  <a:schemeClr val="bg1">
                    <a:lumMod val="9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it-IT" sz="1200" b="1" dirty="0">
                    <a:latin typeface="Arial" panose="020B0604020202020204" pitchFamily="34" charset="0"/>
                    <a:cs typeface="Arial" panose="020B0604020202020204" pitchFamily="34" charset="0"/>
                  </a:rPr>
                  <a:t>SIC</a:t>
                </a:r>
              </a:p>
            </p:txBody>
          </p:sp>
          <p:sp>
            <p:nvSpPr>
              <p:cNvPr id="223" name="Rettangolo 222">
                <a:extLst>
                  <a:ext uri="{FF2B5EF4-FFF2-40B4-BE49-F238E27FC236}">
                    <a16:creationId xmlns:a16="http://schemas.microsoft.com/office/drawing/2014/main" id="{92A8C403-4012-43EA-A24E-AFA353A4930F}"/>
                  </a:ext>
                </a:extLst>
              </p:cNvPr>
              <p:cNvSpPr/>
              <p:nvPr/>
            </p:nvSpPr>
            <p:spPr>
              <a:xfrm>
                <a:off x="3062980" y="3775991"/>
                <a:ext cx="1692000" cy="540000"/>
              </a:xfrm>
              <a:prstGeom prst="rect">
                <a:avLst/>
              </a:prstGeom>
              <a:grpFill/>
              <a:ln>
                <a:solidFill>
                  <a:schemeClr val="bg1">
                    <a:lumMod val="9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it-IT" sz="1200" b="1" dirty="0">
                    <a:latin typeface="Arial" panose="020B0604020202020204" pitchFamily="34" charset="0"/>
                    <a:cs typeface="Arial" panose="020B0604020202020204" pitchFamily="34" charset="0"/>
                  </a:rPr>
                  <a:t>ZPS</a:t>
                </a:r>
              </a:p>
            </p:txBody>
          </p:sp>
        </p:grpSp>
        <p:cxnSp>
          <p:nvCxnSpPr>
            <p:cNvPr id="219" name="Connettore a gomito 218">
              <a:extLst>
                <a:ext uri="{FF2B5EF4-FFF2-40B4-BE49-F238E27FC236}">
                  <a16:creationId xmlns:a16="http://schemas.microsoft.com/office/drawing/2014/main" id="{6B4F6012-6B3A-4FD7-A6A2-454648032651}"/>
                </a:ext>
              </a:extLst>
            </p:cNvPr>
            <p:cNvCxnSpPr>
              <a:cxnSpLocks/>
              <a:endCxn id="222" idx="1"/>
            </p:cNvCxnSpPr>
            <p:nvPr/>
          </p:nvCxnSpPr>
          <p:spPr>
            <a:xfrm flipV="1">
              <a:off x="2473520" y="3157405"/>
              <a:ext cx="586480" cy="1595"/>
            </a:xfrm>
            <a:prstGeom prst="bentConnector3">
              <a:avLst>
                <a:gd name="adj1" fmla="val 50000"/>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20" name="Connettore a gomito 219">
              <a:extLst>
                <a:ext uri="{FF2B5EF4-FFF2-40B4-BE49-F238E27FC236}">
                  <a16:creationId xmlns:a16="http://schemas.microsoft.com/office/drawing/2014/main" id="{AE0F7BAD-E791-4F0D-87F1-47D0F6360AC7}"/>
                </a:ext>
              </a:extLst>
            </p:cNvPr>
            <p:cNvCxnSpPr>
              <a:cxnSpLocks/>
              <a:endCxn id="223" idx="1"/>
            </p:cNvCxnSpPr>
            <p:nvPr/>
          </p:nvCxnSpPr>
          <p:spPr>
            <a:xfrm>
              <a:off x="2473520" y="3159000"/>
              <a:ext cx="586480" cy="898421"/>
            </a:xfrm>
            <a:prstGeom prst="bentConnector3">
              <a:avLst>
                <a:gd name="adj1" fmla="val 50000"/>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grpSp>
      <p:grpSp>
        <p:nvGrpSpPr>
          <p:cNvPr id="224" name="Gruppo 223">
            <a:extLst>
              <a:ext uri="{FF2B5EF4-FFF2-40B4-BE49-F238E27FC236}">
                <a16:creationId xmlns:a16="http://schemas.microsoft.com/office/drawing/2014/main" id="{D9E8333C-D469-40A1-9B9F-00971D5EF829}"/>
              </a:ext>
            </a:extLst>
          </p:cNvPr>
          <p:cNvGrpSpPr/>
          <p:nvPr/>
        </p:nvGrpSpPr>
        <p:grpSpPr>
          <a:xfrm>
            <a:off x="4758083" y="2725183"/>
            <a:ext cx="3714968" cy="1766072"/>
            <a:chOff x="4752000" y="2715928"/>
            <a:chExt cx="3714968" cy="1766072"/>
          </a:xfrm>
          <a:solidFill>
            <a:srgbClr val="DBE5F1"/>
          </a:solidFill>
        </p:grpSpPr>
        <p:cxnSp>
          <p:nvCxnSpPr>
            <p:cNvPr id="225" name="Connettore a gomito 224">
              <a:extLst>
                <a:ext uri="{FF2B5EF4-FFF2-40B4-BE49-F238E27FC236}">
                  <a16:creationId xmlns:a16="http://schemas.microsoft.com/office/drawing/2014/main" id="{AC44EEB5-9761-4D72-A2BE-E4D1666411BD}"/>
                </a:ext>
              </a:extLst>
            </p:cNvPr>
            <p:cNvCxnSpPr>
              <a:cxnSpLocks/>
              <a:endCxn id="230" idx="1"/>
            </p:cNvCxnSpPr>
            <p:nvPr/>
          </p:nvCxnSpPr>
          <p:spPr>
            <a:xfrm flipV="1">
              <a:off x="4752000" y="2895928"/>
              <a:ext cx="828000" cy="261477"/>
            </a:xfrm>
            <a:prstGeom prst="bentConnector3">
              <a:avLst>
                <a:gd name="adj1" fmla="val 50000"/>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26" name="Connettore a gomito 225">
              <a:extLst>
                <a:ext uri="{FF2B5EF4-FFF2-40B4-BE49-F238E27FC236}">
                  <a16:creationId xmlns:a16="http://schemas.microsoft.com/office/drawing/2014/main" id="{715D7C99-44C6-4D18-9F2D-FE232F73AB33}"/>
                </a:ext>
              </a:extLst>
            </p:cNvPr>
            <p:cNvCxnSpPr>
              <a:cxnSpLocks/>
              <a:endCxn id="231" idx="1"/>
            </p:cNvCxnSpPr>
            <p:nvPr/>
          </p:nvCxnSpPr>
          <p:spPr>
            <a:xfrm>
              <a:off x="4752000" y="3157405"/>
              <a:ext cx="828000" cy="201555"/>
            </a:xfrm>
            <a:prstGeom prst="bentConnector3">
              <a:avLst>
                <a:gd name="adj1" fmla="val 50000"/>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27" name="Connettore a gomito 226">
              <a:extLst>
                <a:ext uri="{FF2B5EF4-FFF2-40B4-BE49-F238E27FC236}">
                  <a16:creationId xmlns:a16="http://schemas.microsoft.com/office/drawing/2014/main" id="{3D8486F9-1FD0-45F9-B07C-69B8A88017D0}"/>
                </a:ext>
              </a:extLst>
            </p:cNvPr>
            <p:cNvCxnSpPr>
              <a:cxnSpLocks/>
              <a:endCxn id="232" idx="1"/>
            </p:cNvCxnSpPr>
            <p:nvPr/>
          </p:nvCxnSpPr>
          <p:spPr>
            <a:xfrm flipV="1">
              <a:off x="4752000" y="3838917"/>
              <a:ext cx="834968" cy="218504"/>
            </a:xfrm>
            <a:prstGeom prst="bentConnector3">
              <a:avLst>
                <a:gd name="adj1" fmla="val 50000"/>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grpSp>
          <p:nvGrpSpPr>
            <p:cNvPr id="228" name="Gruppo 227">
              <a:extLst>
                <a:ext uri="{FF2B5EF4-FFF2-40B4-BE49-F238E27FC236}">
                  <a16:creationId xmlns:a16="http://schemas.microsoft.com/office/drawing/2014/main" id="{C3D0F448-9674-47B0-A2D3-AC8B1E89389D}"/>
                </a:ext>
              </a:extLst>
            </p:cNvPr>
            <p:cNvGrpSpPr/>
            <p:nvPr/>
          </p:nvGrpSpPr>
          <p:grpSpPr>
            <a:xfrm>
              <a:off x="5580000" y="2715928"/>
              <a:ext cx="2886968" cy="1766072"/>
              <a:chOff x="5493006" y="2715928"/>
              <a:chExt cx="2886968" cy="1766072"/>
            </a:xfrm>
            <a:grpFill/>
          </p:grpSpPr>
          <p:sp>
            <p:nvSpPr>
              <p:cNvPr id="230" name="Rettangolo 229">
                <a:extLst>
                  <a:ext uri="{FF2B5EF4-FFF2-40B4-BE49-F238E27FC236}">
                    <a16:creationId xmlns:a16="http://schemas.microsoft.com/office/drawing/2014/main" id="{CA92B1F5-31C6-4FF0-80BA-ED9144604022}"/>
                  </a:ext>
                </a:extLst>
              </p:cNvPr>
              <p:cNvSpPr/>
              <p:nvPr/>
            </p:nvSpPr>
            <p:spPr>
              <a:xfrm>
                <a:off x="5493006" y="2715928"/>
                <a:ext cx="2880000" cy="360000"/>
              </a:xfrm>
              <a:prstGeom prst="rect">
                <a:avLst/>
              </a:prstGeom>
              <a:grpFill/>
              <a:ln>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lvl="0" algn="ctr"/>
                <a:r>
                  <a:rPr lang="it-IT" sz="1200" b="1" dirty="0">
                    <a:latin typeface="Arial" panose="020B0604020202020204" pitchFamily="34" charset="0"/>
                    <a:cs typeface="Arial" panose="020B0604020202020204" pitchFamily="34" charset="0"/>
                  </a:rPr>
                  <a:t>Contenuti da formulario standard</a:t>
                </a:r>
              </a:p>
            </p:txBody>
          </p:sp>
          <p:sp>
            <p:nvSpPr>
              <p:cNvPr id="231" name="Rettangolo 230">
                <a:extLst>
                  <a:ext uri="{FF2B5EF4-FFF2-40B4-BE49-F238E27FC236}">
                    <a16:creationId xmlns:a16="http://schemas.microsoft.com/office/drawing/2014/main" id="{BCCC8E3B-5FB6-4DA4-BB3E-5B26DBD0BC40}"/>
                  </a:ext>
                </a:extLst>
              </p:cNvPr>
              <p:cNvSpPr/>
              <p:nvPr/>
            </p:nvSpPr>
            <p:spPr>
              <a:xfrm>
                <a:off x="5493006" y="3178960"/>
                <a:ext cx="2880000" cy="360000"/>
              </a:xfrm>
              <a:prstGeom prst="rect">
                <a:avLst/>
              </a:prstGeom>
              <a:grpFill/>
              <a:ln>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lvl="0" algn="ctr"/>
                <a:r>
                  <a:rPr lang="it-IT" sz="1200" b="1" dirty="0">
                    <a:latin typeface="Arial" panose="020B0604020202020204" pitchFamily="34" charset="0"/>
                    <a:cs typeface="Arial" panose="020B0604020202020204" pitchFamily="34" charset="0"/>
                  </a:rPr>
                  <a:t>…</a:t>
                </a:r>
              </a:p>
            </p:txBody>
          </p:sp>
          <p:sp>
            <p:nvSpPr>
              <p:cNvPr id="232" name="Rettangolo 231">
                <a:extLst>
                  <a:ext uri="{FF2B5EF4-FFF2-40B4-BE49-F238E27FC236}">
                    <a16:creationId xmlns:a16="http://schemas.microsoft.com/office/drawing/2014/main" id="{3AA7A640-0D60-4231-9FE9-AF213C2B8A2E}"/>
                  </a:ext>
                </a:extLst>
              </p:cNvPr>
              <p:cNvSpPr/>
              <p:nvPr/>
            </p:nvSpPr>
            <p:spPr>
              <a:xfrm>
                <a:off x="5499974" y="3658917"/>
                <a:ext cx="2880000" cy="360000"/>
              </a:xfrm>
              <a:prstGeom prst="rect">
                <a:avLst/>
              </a:prstGeom>
              <a:grpFill/>
              <a:ln>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lvl="0" algn="ctr"/>
                <a:r>
                  <a:rPr lang="it-IT" sz="1200" b="1" dirty="0">
                    <a:latin typeface="Arial" panose="020B0604020202020204" pitchFamily="34" charset="0"/>
                    <a:cs typeface="Arial" panose="020B0604020202020204" pitchFamily="34" charset="0"/>
                  </a:rPr>
                  <a:t>Contenuti da formulario standard</a:t>
                </a:r>
              </a:p>
            </p:txBody>
          </p:sp>
          <p:sp>
            <p:nvSpPr>
              <p:cNvPr id="233" name="Rettangolo 232">
                <a:extLst>
                  <a:ext uri="{FF2B5EF4-FFF2-40B4-BE49-F238E27FC236}">
                    <a16:creationId xmlns:a16="http://schemas.microsoft.com/office/drawing/2014/main" id="{FA497D8C-EB73-4CC8-973A-765FB99A9581}"/>
                  </a:ext>
                </a:extLst>
              </p:cNvPr>
              <p:cNvSpPr/>
              <p:nvPr/>
            </p:nvSpPr>
            <p:spPr>
              <a:xfrm>
                <a:off x="5496490" y="4122000"/>
                <a:ext cx="2880000" cy="360000"/>
              </a:xfrm>
              <a:prstGeom prst="rect">
                <a:avLst/>
              </a:prstGeom>
              <a:grpFill/>
              <a:ln>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lvl="0" algn="ctr"/>
                <a:r>
                  <a:rPr lang="it-IT" sz="1200" b="1" dirty="0">
                    <a:latin typeface="Arial" panose="020B0604020202020204" pitchFamily="34" charset="0"/>
                    <a:cs typeface="Arial" panose="020B0604020202020204" pitchFamily="34" charset="0"/>
                  </a:rPr>
                  <a:t>…</a:t>
                </a:r>
              </a:p>
            </p:txBody>
          </p:sp>
        </p:grpSp>
        <p:cxnSp>
          <p:nvCxnSpPr>
            <p:cNvPr id="229" name="Connettore a gomito 228">
              <a:extLst>
                <a:ext uri="{FF2B5EF4-FFF2-40B4-BE49-F238E27FC236}">
                  <a16:creationId xmlns:a16="http://schemas.microsoft.com/office/drawing/2014/main" id="{73CDEF2E-DFAC-4D14-B183-8750A004632F}"/>
                </a:ext>
              </a:extLst>
            </p:cNvPr>
            <p:cNvCxnSpPr>
              <a:cxnSpLocks/>
              <a:endCxn id="233" idx="1"/>
            </p:cNvCxnSpPr>
            <p:nvPr/>
          </p:nvCxnSpPr>
          <p:spPr>
            <a:xfrm>
              <a:off x="4752000" y="4057421"/>
              <a:ext cx="831484" cy="244579"/>
            </a:xfrm>
            <a:prstGeom prst="bentConnector3">
              <a:avLst>
                <a:gd name="adj1" fmla="val 50000"/>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grpSp>
      <p:grpSp>
        <p:nvGrpSpPr>
          <p:cNvPr id="258" name="Gruppo 257">
            <a:extLst>
              <a:ext uri="{FF2B5EF4-FFF2-40B4-BE49-F238E27FC236}">
                <a16:creationId xmlns:a16="http://schemas.microsoft.com/office/drawing/2014/main" id="{99B8F348-932B-46CE-B463-0DFE4792B13E}"/>
              </a:ext>
            </a:extLst>
          </p:cNvPr>
          <p:cNvGrpSpPr/>
          <p:nvPr/>
        </p:nvGrpSpPr>
        <p:grpSpPr>
          <a:xfrm>
            <a:off x="2473520" y="4907235"/>
            <a:ext cx="2278480" cy="1800032"/>
            <a:chOff x="2473520" y="4907235"/>
            <a:chExt cx="2278480" cy="1800032"/>
          </a:xfrm>
          <a:solidFill>
            <a:srgbClr val="B8D0EE"/>
          </a:solidFill>
        </p:grpSpPr>
        <p:cxnSp>
          <p:nvCxnSpPr>
            <p:cNvPr id="259" name="Connettore a gomito 258">
              <a:extLst>
                <a:ext uri="{FF2B5EF4-FFF2-40B4-BE49-F238E27FC236}">
                  <a16:creationId xmlns:a16="http://schemas.microsoft.com/office/drawing/2014/main" id="{94BE1175-2DAA-40F0-A07D-04FA010326FD}"/>
                </a:ext>
              </a:extLst>
            </p:cNvPr>
            <p:cNvCxnSpPr>
              <a:cxnSpLocks/>
              <a:endCxn id="263" idx="1"/>
            </p:cNvCxnSpPr>
            <p:nvPr/>
          </p:nvCxnSpPr>
          <p:spPr>
            <a:xfrm flipV="1">
              <a:off x="2473520" y="5177235"/>
              <a:ext cx="586480" cy="627765"/>
            </a:xfrm>
            <a:prstGeom prst="bentConnector3">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grpSp>
          <p:nvGrpSpPr>
            <p:cNvPr id="260" name="Gruppo 259">
              <a:extLst>
                <a:ext uri="{FF2B5EF4-FFF2-40B4-BE49-F238E27FC236}">
                  <a16:creationId xmlns:a16="http://schemas.microsoft.com/office/drawing/2014/main" id="{33E8E27A-4E73-4362-B079-378100D19F71}"/>
                </a:ext>
              </a:extLst>
            </p:cNvPr>
            <p:cNvGrpSpPr/>
            <p:nvPr/>
          </p:nvGrpSpPr>
          <p:grpSpPr>
            <a:xfrm>
              <a:off x="3060000" y="4907235"/>
              <a:ext cx="1692000" cy="1800032"/>
              <a:chOff x="3043923" y="4896760"/>
              <a:chExt cx="1692000" cy="1800032"/>
            </a:xfrm>
            <a:grpFill/>
          </p:grpSpPr>
          <p:sp>
            <p:nvSpPr>
              <p:cNvPr id="263" name="Rettangolo 262">
                <a:extLst>
                  <a:ext uri="{FF2B5EF4-FFF2-40B4-BE49-F238E27FC236}">
                    <a16:creationId xmlns:a16="http://schemas.microsoft.com/office/drawing/2014/main" id="{ABA7D03C-3E34-47B2-9BF5-E502AB392248}"/>
                  </a:ext>
                </a:extLst>
              </p:cNvPr>
              <p:cNvSpPr/>
              <p:nvPr/>
            </p:nvSpPr>
            <p:spPr>
              <a:xfrm>
                <a:off x="3043923" y="4896760"/>
                <a:ext cx="1692000" cy="540000"/>
              </a:xfrm>
              <a:prstGeom prst="rect">
                <a:avLst/>
              </a:prstGeom>
              <a:grpFill/>
              <a:ln>
                <a:solidFill>
                  <a:schemeClr val="bg1">
                    <a:lumMod val="9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it-IT" sz="1200" b="1" dirty="0">
                    <a:latin typeface="Arial" panose="020B0604020202020204" pitchFamily="34" charset="0"/>
                    <a:cs typeface="Arial" panose="020B0604020202020204" pitchFamily="34" charset="0"/>
                  </a:rPr>
                  <a:t>Obiettivi</a:t>
                </a:r>
              </a:p>
            </p:txBody>
          </p:sp>
          <p:sp>
            <p:nvSpPr>
              <p:cNvPr id="264" name="Rettangolo 263">
                <a:extLst>
                  <a:ext uri="{FF2B5EF4-FFF2-40B4-BE49-F238E27FC236}">
                    <a16:creationId xmlns:a16="http://schemas.microsoft.com/office/drawing/2014/main" id="{6F504155-A03E-4D3C-B0CA-E528C075C09B}"/>
                  </a:ext>
                </a:extLst>
              </p:cNvPr>
              <p:cNvSpPr/>
              <p:nvPr/>
            </p:nvSpPr>
            <p:spPr>
              <a:xfrm>
                <a:off x="3043923" y="5526776"/>
                <a:ext cx="1692000" cy="540000"/>
              </a:xfrm>
              <a:prstGeom prst="rect">
                <a:avLst/>
              </a:prstGeom>
              <a:grpFill/>
              <a:ln>
                <a:solidFill>
                  <a:schemeClr val="bg1">
                    <a:lumMod val="9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lvl="0" algn="ctr"/>
                <a:r>
                  <a:rPr lang="it-IT" sz="1200" b="1" dirty="0">
                    <a:latin typeface="Arial" panose="020B0604020202020204" pitchFamily="34" charset="0"/>
                    <a:cs typeface="Arial" panose="020B0604020202020204" pitchFamily="34" charset="0"/>
                  </a:rPr>
                  <a:t>Normativa</a:t>
                </a:r>
              </a:p>
            </p:txBody>
          </p:sp>
          <p:sp>
            <p:nvSpPr>
              <p:cNvPr id="265" name="Rettangolo 264">
                <a:extLst>
                  <a:ext uri="{FF2B5EF4-FFF2-40B4-BE49-F238E27FC236}">
                    <a16:creationId xmlns:a16="http://schemas.microsoft.com/office/drawing/2014/main" id="{8D537E09-FA65-4580-ABAA-FB2877F21B87}"/>
                  </a:ext>
                </a:extLst>
              </p:cNvPr>
              <p:cNvSpPr/>
              <p:nvPr/>
            </p:nvSpPr>
            <p:spPr>
              <a:xfrm>
                <a:off x="3043923" y="6156792"/>
                <a:ext cx="1692000" cy="540000"/>
              </a:xfrm>
              <a:prstGeom prst="rect">
                <a:avLst/>
              </a:prstGeom>
              <a:grpFill/>
              <a:ln>
                <a:solidFill>
                  <a:schemeClr val="bg1">
                    <a:lumMod val="95000"/>
                  </a:schemeClr>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it-IT" sz="1200" b="1" dirty="0">
                    <a:latin typeface="Arial" panose="020B0604020202020204" pitchFamily="34" charset="0"/>
                    <a:cs typeface="Arial" panose="020B0604020202020204" pitchFamily="34" charset="0"/>
                  </a:rPr>
                  <a:t>Gestione</a:t>
                </a:r>
              </a:p>
            </p:txBody>
          </p:sp>
        </p:grpSp>
        <p:cxnSp>
          <p:nvCxnSpPr>
            <p:cNvPr id="261" name="Connettore a gomito 260">
              <a:extLst>
                <a:ext uri="{FF2B5EF4-FFF2-40B4-BE49-F238E27FC236}">
                  <a16:creationId xmlns:a16="http://schemas.microsoft.com/office/drawing/2014/main" id="{24BAC7A7-AC70-404F-8E3C-0296526617F6}"/>
                </a:ext>
              </a:extLst>
            </p:cNvPr>
            <p:cNvCxnSpPr>
              <a:cxnSpLocks/>
              <a:endCxn id="264" idx="1"/>
            </p:cNvCxnSpPr>
            <p:nvPr/>
          </p:nvCxnSpPr>
          <p:spPr>
            <a:xfrm>
              <a:off x="2473520" y="5805000"/>
              <a:ext cx="586480" cy="2251"/>
            </a:xfrm>
            <a:prstGeom prst="bentConnector3">
              <a:avLst>
                <a:gd name="adj1" fmla="val 50000"/>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62" name="Connettore a gomito 261">
              <a:extLst>
                <a:ext uri="{FF2B5EF4-FFF2-40B4-BE49-F238E27FC236}">
                  <a16:creationId xmlns:a16="http://schemas.microsoft.com/office/drawing/2014/main" id="{9F456AE8-3329-4EFE-89B3-7808E53F70CF}"/>
                </a:ext>
              </a:extLst>
            </p:cNvPr>
            <p:cNvCxnSpPr>
              <a:cxnSpLocks/>
              <a:endCxn id="265" idx="1"/>
            </p:cNvCxnSpPr>
            <p:nvPr/>
          </p:nvCxnSpPr>
          <p:spPr>
            <a:xfrm>
              <a:off x="2473520" y="5805000"/>
              <a:ext cx="586480" cy="632267"/>
            </a:xfrm>
            <a:prstGeom prst="bentConnector3">
              <a:avLst>
                <a:gd name="adj1" fmla="val 50000"/>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grpSp>
      <p:grpSp>
        <p:nvGrpSpPr>
          <p:cNvPr id="266" name="Gruppo 265">
            <a:extLst>
              <a:ext uri="{FF2B5EF4-FFF2-40B4-BE49-F238E27FC236}">
                <a16:creationId xmlns:a16="http://schemas.microsoft.com/office/drawing/2014/main" id="{430364F6-5CCF-411F-8C20-54B3D0DEEDCD}"/>
              </a:ext>
            </a:extLst>
          </p:cNvPr>
          <p:cNvGrpSpPr/>
          <p:nvPr/>
        </p:nvGrpSpPr>
        <p:grpSpPr>
          <a:xfrm>
            <a:off x="4763758" y="4393547"/>
            <a:ext cx="3708000" cy="990011"/>
            <a:chOff x="4752000" y="4369340"/>
            <a:chExt cx="3708000" cy="990011"/>
          </a:xfrm>
        </p:grpSpPr>
        <p:cxnSp>
          <p:nvCxnSpPr>
            <p:cNvPr id="267" name="Connettore a gomito 266">
              <a:extLst>
                <a:ext uri="{FF2B5EF4-FFF2-40B4-BE49-F238E27FC236}">
                  <a16:creationId xmlns:a16="http://schemas.microsoft.com/office/drawing/2014/main" id="{342F0EE0-2814-4F78-8482-DC9DF34EB64C}"/>
                </a:ext>
              </a:extLst>
            </p:cNvPr>
            <p:cNvCxnSpPr>
              <a:cxnSpLocks/>
              <a:endCxn id="270" idx="1"/>
            </p:cNvCxnSpPr>
            <p:nvPr/>
          </p:nvCxnSpPr>
          <p:spPr>
            <a:xfrm flipV="1">
              <a:off x="4752000" y="4549340"/>
              <a:ext cx="828000" cy="627895"/>
            </a:xfrm>
            <a:prstGeom prst="bentConnector3">
              <a:avLst>
                <a:gd name="adj1" fmla="val 50000"/>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grpSp>
          <p:nvGrpSpPr>
            <p:cNvPr id="268" name="Gruppo 267">
              <a:extLst>
                <a:ext uri="{FF2B5EF4-FFF2-40B4-BE49-F238E27FC236}">
                  <a16:creationId xmlns:a16="http://schemas.microsoft.com/office/drawing/2014/main" id="{B8A99E84-1A0E-4B67-BD6F-75C9DF46E267}"/>
                </a:ext>
              </a:extLst>
            </p:cNvPr>
            <p:cNvGrpSpPr/>
            <p:nvPr/>
          </p:nvGrpSpPr>
          <p:grpSpPr>
            <a:xfrm>
              <a:off x="5580000" y="4369340"/>
              <a:ext cx="2880000" cy="990011"/>
              <a:chOff x="5344767" y="4365319"/>
              <a:chExt cx="2880000" cy="990011"/>
            </a:xfrm>
          </p:grpSpPr>
          <p:sp>
            <p:nvSpPr>
              <p:cNvPr id="270" name="Rettangolo 269">
                <a:extLst>
                  <a:ext uri="{FF2B5EF4-FFF2-40B4-BE49-F238E27FC236}">
                    <a16:creationId xmlns:a16="http://schemas.microsoft.com/office/drawing/2014/main" id="{AEAD50C7-C082-4774-BFF1-C5779BF46B57}"/>
                  </a:ext>
                </a:extLst>
              </p:cNvPr>
              <p:cNvSpPr/>
              <p:nvPr/>
            </p:nvSpPr>
            <p:spPr>
              <a:xfrm>
                <a:off x="5344767" y="4365319"/>
                <a:ext cx="2880000" cy="360000"/>
              </a:xfrm>
              <a:prstGeom prst="rect">
                <a:avLst/>
              </a:prstGeom>
              <a:solidFill>
                <a:srgbClr val="DBE5F1"/>
              </a:solidFill>
              <a:ln>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lvl="0" algn="ctr"/>
                <a:r>
                  <a:rPr lang="it-IT" sz="1200" b="1" dirty="0">
                    <a:latin typeface="Arial" panose="020B0604020202020204" pitchFamily="34" charset="0"/>
                    <a:cs typeface="Arial" panose="020B0604020202020204" pitchFamily="34" charset="0"/>
                  </a:rPr>
                  <a:t>…</a:t>
                </a:r>
              </a:p>
            </p:txBody>
          </p:sp>
          <p:sp>
            <p:nvSpPr>
              <p:cNvPr id="271" name="Rettangolo 270">
                <a:extLst>
                  <a:ext uri="{FF2B5EF4-FFF2-40B4-BE49-F238E27FC236}">
                    <a16:creationId xmlns:a16="http://schemas.microsoft.com/office/drawing/2014/main" id="{C8433CF5-AB12-41E1-B2CF-A0660AB81C1A}"/>
                  </a:ext>
                </a:extLst>
              </p:cNvPr>
              <p:cNvSpPr/>
              <p:nvPr/>
            </p:nvSpPr>
            <p:spPr>
              <a:xfrm>
                <a:off x="5344767" y="4995330"/>
                <a:ext cx="2880000" cy="360000"/>
              </a:xfrm>
              <a:prstGeom prst="rect">
                <a:avLst/>
              </a:prstGeom>
              <a:solidFill>
                <a:srgbClr val="DBE5F1"/>
              </a:solidFill>
              <a:ln>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lvl="0" algn="ctr"/>
                <a:r>
                  <a:rPr lang="it-IT" sz="1200" b="1" dirty="0">
                    <a:latin typeface="Arial" panose="020B0604020202020204" pitchFamily="34" charset="0"/>
                    <a:cs typeface="Arial" panose="020B0604020202020204" pitchFamily="34" charset="0"/>
                  </a:rPr>
                  <a:t>…</a:t>
                </a:r>
              </a:p>
            </p:txBody>
          </p:sp>
        </p:grpSp>
        <p:cxnSp>
          <p:nvCxnSpPr>
            <p:cNvPr id="269" name="Connettore a gomito 268">
              <a:extLst>
                <a:ext uri="{FF2B5EF4-FFF2-40B4-BE49-F238E27FC236}">
                  <a16:creationId xmlns:a16="http://schemas.microsoft.com/office/drawing/2014/main" id="{D24A5251-2709-4151-8DAD-6549B97F98AD}"/>
                </a:ext>
              </a:extLst>
            </p:cNvPr>
            <p:cNvCxnSpPr>
              <a:cxnSpLocks/>
              <a:endCxn id="271" idx="1"/>
            </p:cNvCxnSpPr>
            <p:nvPr/>
          </p:nvCxnSpPr>
          <p:spPr>
            <a:xfrm>
              <a:off x="4752000" y="5177235"/>
              <a:ext cx="828000" cy="2116"/>
            </a:xfrm>
            <a:prstGeom prst="bentConnector3">
              <a:avLst>
                <a:gd name="adj1" fmla="val 50000"/>
              </a:avLst>
            </a:prstGeom>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grpSp>
      <p:grpSp>
        <p:nvGrpSpPr>
          <p:cNvPr id="272" name="Gruppo 271">
            <a:extLst>
              <a:ext uri="{FF2B5EF4-FFF2-40B4-BE49-F238E27FC236}">
                <a16:creationId xmlns:a16="http://schemas.microsoft.com/office/drawing/2014/main" id="{4AD6F4AB-ACF9-40C2-A5C2-45DE6FA873B9}"/>
              </a:ext>
            </a:extLst>
          </p:cNvPr>
          <p:cNvGrpSpPr/>
          <p:nvPr/>
        </p:nvGrpSpPr>
        <p:grpSpPr>
          <a:xfrm>
            <a:off x="4752000" y="3103559"/>
            <a:ext cx="3708000" cy="2880044"/>
            <a:chOff x="4752000" y="3109108"/>
            <a:chExt cx="3708000" cy="2880044"/>
          </a:xfrm>
          <a:solidFill>
            <a:srgbClr val="DBE5F1"/>
          </a:solidFill>
        </p:grpSpPr>
        <p:cxnSp>
          <p:nvCxnSpPr>
            <p:cNvPr id="273" name="Connettore a gomito 272">
              <a:extLst>
                <a:ext uri="{FF2B5EF4-FFF2-40B4-BE49-F238E27FC236}">
                  <a16:creationId xmlns:a16="http://schemas.microsoft.com/office/drawing/2014/main" id="{3F2EB111-3B9A-4C77-B9A7-1CD4B7F3724A}"/>
                </a:ext>
              </a:extLst>
            </p:cNvPr>
            <p:cNvCxnSpPr>
              <a:cxnSpLocks/>
              <a:endCxn id="279" idx="1"/>
            </p:cNvCxnSpPr>
            <p:nvPr/>
          </p:nvCxnSpPr>
          <p:spPr>
            <a:xfrm flipV="1">
              <a:off x="4752000" y="5179141"/>
              <a:ext cx="828000" cy="627675"/>
            </a:xfrm>
            <a:prstGeom prst="bentConnector3">
              <a:avLst>
                <a:gd name="adj1" fmla="val 50000"/>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74" name="Connettore a gomito 273">
              <a:extLst>
                <a:ext uri="{FF2B5EF4-FFF2-40B4-BE49-F238E27FC236}">
                  <a16:creationId xmlns:a16="http://schemas.microsoft.com/office/drawing/2014/main" id="{22DB3F2A-1AA3-4952-8196-B6FF67A6F933}"/>
                </a:ext>
              </a:extLst>
            </p:cNvPr>
            <p:cNvCxnSpPr>
              <a:cxnSpLocks/>
              <a:endCxn id="280" idx="1"/>
            </p:cNvCxnSpPr>
            <p:nvPr/>
          </p:nvCxnSpPr>
          <p:spPr>
            <a:xfrm>
              <a:off x="4752000" y="5806816"/>
              <a:ext cx="828000" cy="2336"/>
            </a:xfrm>
            <a:prstGeom prst="bentConnector3">
              <a:avLst>
                <a:gd name="adj1" fmla="val 50000"/>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75" name="Connettore a gomito 274">
              <a:extLst>
                <a:ext uri="{FF2B5EF4-FFF2-40B4-BE49-F238E27FC236}">
                  <a16:creationId xmlns:a16="http://schemas.microsoft.com/office/drawing/2014/main" id="{7C8C4899-9715-4B58-A633-2A8D58F1688B}"/>
                </a:ext>
              </a:extLst>
            </p:cNvPr>
            <p:cNvCxnSpPr>
              <a:cxnSpLocks/>
              <a:endCxn id="281" idx="1"/>
            </p:cNvCxnSpPr>
            <p:nvPr/>
          </p:nvCxnSpPr>
          <p:spPr>
            <a:xfrm flipV="1">
              <a:off x="4752000" y="4549130"/>
              <a:ext cx="828000" cy="1257686"/>
            </a:xfrm>
            <a:prstGeom prst="bentConnector3">
              <a:avLst>
                <a:gd name="adj1" fmla="val 50000"/>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76" name="Connettore a gomito 275">
              <a:extLst>
                <a:ext uri="{FF2B5EF4-FFF2-40B4-BE49-F238E27FC236}">
                  <a16:creationId xmlns:a16="http://schemas.microsoft.com/office/drawing/2014/main" id="{A7FA7505-6DB6-4FB8-B3C7-482B5B337457}"/>
                </a:ext>
              </a:extLst>
            </p:cNvPr>
            <p:cNvCxnSpPr>
              <a:cxnSpLocks/>
              <a:endCxn id="282" idx="1"/>
            </p:cNvCxnSpPr>
            <p:nvPr/>
          </p:nvCxnSpPr>
          <p:spPr>
            <a:xfrm flipV="1">
              <a:off x="4752000" y="3919119"/>
              <a:ext cx="828000" cy="1887697"/>
            </a:xfrm>
            <a:prstGeom prst="bentConnector3">
              <a:avLst>
                <a:gd name="adj1" fmla="val 50000"/>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grpSp>
          <p:nvGrpSpPr>
            <p:cNvPr id="277" name="Gruppo 276">
              <a:extLst>
                <a:ext uri="{FF2B5EF4-FFF2-40B4-BE49-F238E27FC236}">
                  <a16:creationId xmlns:a16="http://schemas.microsoft.com/office/drawing/2014/main" id="{221E6984-533B-4F95-9F15-832FED8B66E4}"/>
                </a:ext>
              </a:extLst>
            </p:cNvPr>
            <p:cNvGrpSpPr/>
            <p:nvPr/>
          </p:nvGrpSpPr>
          <p:grpSpPr>
            <a:xfrm>
              <a:off x="5580000" y="3109108"/>
              <a:ext cx="2880000" cy="2880044"/>
              <a:chOff x="5346000" y="3733948"/>
              <a:chExt cx="2880000" cy="2880044"/>
            </a:xfrm>
            <a:grpFill/>
          </p:grpSpPr>
          <p:sp>
            <p:nvSpPr>
              <p:cNvPr id="279" name="Rettangolo 278">
                <a:extLst>
                  <a:ext uri="{FF2B5EF4-FFF2-40B4-BE49-F238E27FC236}">
                    <a16:creationId xmlns:a16="http://schemas.microsoft.com/office/drawing/2014/main" id="{DFD4E173-A216-4607-9594-1C580B28F9DF}"/>
                  </a:ext>
                </a:extLst>
              </p:cNvPr>
              <p:cNvSpPr/>
              <p:nvPr/>
            </p:nvSpPr>
            <p:spPr>
              <a:xfrm>
                <a:off x="5346000" y="5623981"/>
                <a:ext cx="2880000" cy="360000"/>
              </a:xfrm>
              <a:prstGeom prst="rect">
                <a:avLst/>
              </a:prstGeom>
              <a:grpFill/>
              <a:ln>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lvl="0" algn="ctr"/>
                <a:r>
                  <a:rPr lang="it-IT" sz="1200" b="1" dirty="0">
                    <a:latin typeface="Arial" panose="020B0604020202020204" pitchFamily="34" charset="0"/>
                    <a:cs typeface="Arial" panose="020B0604020202020204" pitchFamily="34" charset="0"/>
                  </a:rPr>
                  <a:t>Zonizzazione</a:t>
                </a:r>
              </a:p>
            </p:txBody>
          </p:sp>
          <p:sp>
            <p:nvSpPr>
              <p:cNvPr id="280" name="Rettangolo 279">
                <a:extLst>
                  <a:ext uri="{FF2B5EF4-FFF2-40B4-BE49-F238E27FC236}">
                    <a16:creationId xmlns:a16="http://schemas.microsoft.com/office/drawing/2014/main" id="{CAB27A12-15D5-41F2-8D19-B85E059B8C8C}"/>
                  </a:ext>
                </a:extLst>
              </p:cNvPr>
              <p:cNvSpPr/>
              <p:nvPr/>
            </p:nvSpPr>
            <p:spPr>
              <a:xfrm>
                <a:off x="5346000" y="6253992"/>
                <a:ext cx="2880000" cy="360000"/>
              </a:xfrm>
              <a:prstGeom prst="rect">
                <a:avLst/>
              </a:prstGeom>
              <a:grpFill/>
              <a:ln>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it-IT" sz="1200" b="1" dirty="0">
                    <a:latin typeface="Arial" panose="020B0604020202020204" pitchFamily="34" charset="0"/>
                    <a:cs typeface="Arial" panose="020B0604020202020204" pitchFamily="34" charset="0"/>
                  </a:rPr>
                  <a:t>Disciplinari vigenti</a:t>
                </a:r>
              </a:p>
            </p:txBody>
          </p:sp>
          <p:sp>
            <p:nvSpPr>
              <p:cNvPr id="281" name="Rettangolo 280">
                <a:extLst>
                  <a:ext uri="{FF2B5EF4-FFF2-40B4-BE49-F238E27FC236}">
                    <a16:creationId xmlns:a16="http://schemas.microsoft.com/office/drawing/2014/main" id="{ADB0E987-336D-479D-9935-70593130A3DE}"/>
                  </a:ext>
                </a:extLst>
              </p:cNvPr>
              <p:cNvSpPr/>
              <p:nvPr/>
            </p:nvSpPr>
            <p:spPr>
              <a:xfrm>
                <a:off x="5346000" y="4993970"/>
                <a:ext cx="2880000" cy="360000"/>
              </a:xfrm>
              <a:prstGeom prst="rect">
                <a:avLst/>
              </a:prstGeom>
              <a:grpFill/>
              <a:ln>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it-IT" sz="1200" b="1" dirty="0">
                    <a:latin typeface="Arial" panose="020B0604020202020204" pitchFamily="34" charset="0"/>
                    <a:cs typeface="Arial" panose="020B0604020202020204" pitchFamily="34" charset="0"/>
                  </a:rPr>
                  <a:t>Autorizzazioni / regolamentazioni</a:t>
                </a:r>
              </a:p>
            </p:txBody>
          </p:sp>
          <p:sp>
            <p:nvSpPr>
              <p:cNvPr id="282" name="Rettangolo 281">
                <a:extLst>
                  <a:ext uri="{FF2B5EF4-FFF2-40B4-BE49-F238E27FC236}">
                    <a16:creationId xmlns:a16="http://schemas.microsoft.com/office/drawing/2014/main" id="{92148A40-D5C8-449A-AA34-BC01493ADF98}"/>
                  </a:ext>
                </a:extLst>
              </p:cNvPr>
              <p:cNvSpPr/>
              <p:nvPr/>
            </p:nvSpPr>
            <p:spPr>
              <a:xfrm>
                <a:off x="5346000" y="4363959"/>
                <a:ext cx="2880000" cy="360000"/>
              </a:xfrm>
              <a:prstGeom prst="rect">
                <a:avLst/>
              </a:prstGeom>
              <a:grpFill/>
              <a:ln>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lvl="0" algn="ctr"/>
                <a:r>
                  <a:rPr lang="it-IT" sz="1200" b="1" dirty="0">
                    <a:latin typeface="Arial" panose="020B0604020202020204" pitchFamily="34" charset="0"/>
                    <a:cs typeface="Arial" panose="020B0604020202020204" pitchFamily="34" charset="0"/>
                  </a:rPr>
                  <a:t>Obblighi / divieti</a:t>
                </a:r>
              </a:p>
            </p:txBody>
          </p:sp>
          <p:sp>
            <p:nvSpPr>
              <p:cNvPr id="283" name="Rettangolo 282">
                <a:extLst>
                  <a:ext uri="{FF2B5EF4-FFF2-40B4-BE49-F238E27FC236}">
                    <a16:creationId xmlns:a16="http://schemas.microsoft.com/office/drawing/2014/main" id="{F448E00F-5534-4605-BB49-805E5BCDA6CD}"/>
                  </a:ext>
                </a:extLst>
              </p:cNvPr>
              <p:cNvSpPr/>
              <p:nvPr/>
            </p:nvSpPr>
            <p:spPr>
              <a:xfrm>
                <a:off x="5346000" y="3733948"/>
                <a:ext cx="2880000" cy="360000"/>
              </a:xfrm>
              <a:prstGeom prst="rect">
                <a:avLst/>
              </a:prstGeom>
              <a:grpFill/>
              <a:ln>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it-IT" sz="1200" b="1" dirty="0">
                    <a:latin typeface="Arial" panose="020B0604020202020204" pitchFamily="34" charset="0"/>
                    <a:cs typeface="Arial" panose="020B0604020202020204" pitchFamily="34" charset="0"/>
                  </a:rPr>
                  <a:t>Prescrizioni</a:t>
                </a:r>
              </a:p>
            </p:txBody>
          </p:sp>
        </p:grpSp>
        <p:cxnSp>
          <p:nvCxnSpPr>
            <p:cNvPr id="278" name="Connettore a gomito 277">
              <a:extLst>
                <a:ext uri="{FF2B5EF4-FFF2-40B4-BE49-F238E27FC236}">
                  <a16:creationId xmlns:a16="http://schemas.microsoft.com/office/drawing/2014/main" id="{139A522F-9535-46D1-81AC-780568C46CDF}"/>
                </a:ext>
              </a:extLst>
            </p:cNvPr>
            <p:cNvCxnSpPr>
              <a:cxnSpLocks/>
              <a:endCxn id="283" idx="1"/>
            </p:cNvCxnSpPr>
            <p:nvPr/>
          </p:nvCxnSpPr>
          <p:spPr>
            <a:xfrm flipV="1">
              <a:off x="4752000" y="3289108"/>
              <a:ext cx="828000" cy="2517708"/>
            </a:xfrm>
            <a:prstGeom prst="bentConnector3">
              <a:avLst>
                <a:gd name="adj1" fmla="val 50000"/>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grpSp>
      <p:grpSp>
        <p:nvGrpSpPr>
          <p:cNvPr id="284" name="Gruppo 283">
            <a:extLst>
              <a:ext uri="{FF2B5EF4-FFF2-40B4-BE49-F238E27FC236}">
                <a16:creationId xmlns:a16="http://schemas.microsoft.com/office/drawing/2014/main" id="{B1FFE880-111B-4E5F-973C-2E0FD68598A4}"/>
              </a:ext>
            </a:extLst>
          </p:cNvPr>
          <p:cNvGrpSpPr/>
          <p:nvPr/>
        </p:nvGrpSpPr>
        <p:grpSpPr>
          <a:xfrm>
            <a:off x="4758533" y="5000507"/>
            <a:ext cx="3708000" cy="1620022"/>
            <a:chOff x="4752000" y="4997021"/>
            <a:chExt cx="3708000" cy="1620022"/>
          </a:xfrm>
          <a:solidFill>
            <a:srgbClr val="DBE5F1"/>
          </a:solidFill>
        </p:grpSpPr>
        <p:cxnSp>
          <p:nvCxnSpPr>
            <p:cNvPr id="285" name="Connettore a gomito 284">
              <a:extLst>
                <a:ext uri="{FF2B5EF4-FFF2-40B4-BE49-F238E27FC236}">
                  <a16:creationId xmlns:a16="http://schemas.microsoft.com/office/drawing/2014/main" id="{04C7DBEA-FF01-4C91-8161-F36439D3F1C2}"/>
                </a:ext>
              </a:extLst>
            </p:cNvPr>
            <p:cNvCxnSpPr>
              <a:cxnSpLocks/>
              <a:endCxn id="289" idx="1"/>
            </p:cNvCxnSpPr>
            <p:nvPr/>
          </p:nvCxnSpPr>
          <p:spPr>
            <a:xfrm>
              <a:off x="4752000" y="6436832"/>
              <a:ext cx="828000" cy="211"/>
            </a:xfrm>
            <a:prstGeom prst="bentConnector3">
              <a:avLst>
                <a:gd name="adj1" fmla="val 50000"/>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286" name="Connettore a gomito 285">
              <a:extLst>
                <a:ext uri="{FF2B5EF4-FFF2-40B4-BE49-F238E27FC236}">
                  <a16:creationId xmlns:a16="http://schemas.microsoft.com/office/drawing/2014/main" id="{4E68549F-36E3-4C20-BB44-74118D6E29D2}"/>
                </a:ext>
              </a:extLst>
            </p:cNvPr>
            <p:cNvCxnSpPr>
              <a:cxnSpLocks/>
              <a:endCxn id="290" idx="1"/>
            </p:cNvCxnSpPr>
            <p:nvPr/>
          </p:nvCxnSpPr>
          <p:spPr>
            <a:xfrm flipV="1">
              <a:off x="4752000" y="5807032"/>
              <a:ext cx="828000" cy="629800"/>
            </a:xfrm>
            <a:prstGeom prst="bentConnector3">
              <a:avLst>
                <a:gd name="adj1" fmla="val 50000"/>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grpSp>
          <p:nvGrpSpPr>
            <p:cNvPr id="287" name="Gruppo 286">
              <a:extLst>
                <a:ext uri="{FF2B5EF4-FFF2-40B4-BE49-F238E27FC236}">
                  <a16:creationId xmlns:a16="http://schemas.microsoft.com/office/drawing/2014/main" id="{EDDFA527-0506-4616-9F28-AD8559F71CC7}"/>
                </a:ext>
              </a:extLst>
            </p:cNvPr>
            <p:cNvGrpSpPr/>
            <p:nvPr/>
          </p:nvGrpSpPr>
          <p:grpSpPr>
            <a:xfrm>
              <a:off x="5580000" y="4997021"/>
              <a:ext cx="2880000" cy="1620022"/>
              <a:chOff x="5346000" y="4989401"/>
              <a:chExt cx="2880000" cy="1620022"/>
            </a:xfrm>
            <a:grpFill/>
          </p:grpSpPr>
          <p:sp>
            <p:nvSpPr>
              <p:cNvPr id="289" name="Rettangolo 288">
                <a:extLst>
                  <a:ext uri="{FF2B5EF4-FFF2-40B4-BE49-F238E27FC236}">
                    <a16:creationId xmlns:a16="http://schemas.microsoft.com/office/drawing/2014/main" id="{07F688C8-4D23-4C4A-8803-9F168F9D8D79}"/>
                  </a:ext>
                </a:extLst>
              </p:cNvPr>
              <p:cNvSpPr/>
              <p:nvPr/>
            </p:nvSpPr>
            <p:spPr>
              <a:xfrm>
                <a:off x="5346000" y="6249423"/>
                <a:ext cx="2880000" cy="360000"/>
              </a:xfrm>
              <a:prstGeom prst="rect">
                <a:avLst/>
              </a:prstGeom>
              <a:grpFill/>
              <a:ln>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lvl="0" algn="ctr"/>
                <a:r>
                  <a:rPr lang="it-IT" sz="1200" b="1" dirty="0">
                    <a:latin typeface="Arial" panose="020B0604020202020204" pitchFamily="34" charset="0"/>
                    <a:cs typeface="Arial" panose="020B0604020202020204" pitchFamily="34" charset="0"/>
                  </a:rPr>
                  <a:t>Disciplinari futuri</a:t>
                </a:r>
              </a:p>
            </p:txBody>
          </p:sp>
          <p:sp>
            <p:nvSpPr>
              <p:cNvPr id="290" name="Rettangolo 289">
                <a:extLst>
                  <a:ext uri="{FF2B5EF4-FFF2-40B4-BE49-F238E27FC236}">
                    <a16:creationId xmlns:a16="http://schemas.microsoft.com/office/drawing/2014/main" id="{3220E81C-E66A-4384-8485-575C74F3BA5E}"/>
                  </a:ext>
                </a:extLst>
              </p:cNvPr>
              <p:cNvSpPr/>
              <p:nvPr/>
            </p:nvSpPr>
            <p:spPr>
              <a:xfrm>
                <a:off x="5346000" y="5619412"/>
                <a:ext cx="2880000" cy="360000"/>
              </a:xfrm>
              <a:prstGeom prst="rect">
                <a:avLst/>
              </a:prstGeom>
              <a:grpFill/>
              <a:ln>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it-IT" sz="1200" b="1" dirty="0">
                    <a:latin typeface="Arial" panose="020B0604020202020204" pitchFamily="34" charset="0"/>
                    <a:cs typeface="Arial" panose="020B0604020202020204" pitchFamily="34" charset="0"/>
                  </a:rPr>
                  <a:t>Criticità</a:t>
                </a:r>
              </a:p>
            </p:txBody>
          </p:sp>
          <p:sp>
            <p:nvSpPr>
              <p:cNvPr id="291" name="Rettangolo 290">
                <a:extLst>
                  <a:ext uri="{FF2B5EF4-FFF2-40B4-BE49-F238E27FC236}">
                    <a16:creationId xmlns:a16="http://schemas.microsoft.com/office/drawing/2014/main" id="{B196908D-2BC4-4107-9DB3-F105175F6D2A}"/>
                  </a:ext>
                </a:extLst>
              </p:cNvPr>
              <p:cNvSpPr/>
              <p:nvPr/>
            </p:nvSpPr>
            <p:spPr>
              <a:xfrm>
                <a:off x="5346000" y="4989401"/>
                <a:ext cx="2880000" cy="360000"/>
              </a:xfrm>
              <a:prstGeom prst="rect">
                <a:avLst/>
              </a:prstGeom>
              <a:grpFill/>
              <a:ln>
                <a:solidFill>
                  <a:schemeClr val="bg1">
                    <a:lumMod val="9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lvl="0" algn="ctr"/>
                <a:r>
                  <a:rPr lang="it-IT" sz="1200" b="1" dirty="0">
                    <a:latin typeface="Arial" panose="020B0604020202020204" pitchFamily="34" charset="0"/>
                    <a:cs typeface="Arial" panose="020B0604020202020204" pitchFamily="34" charset="0"/>
                  </a:rPr>
                  <a:t>Azioni / interventi</a:t>
                </a:r>
              </a:p>
            </p:txBody>
          </p:sp>
        </p:grpSp>
        <p:cxnSp>
          <p:nvCxnSpPr>
            <p:cNvPr id="288" name="Connettore a gomito 287">
              <a:extLst>
                <a:ext uri="{FF2B5EF4-FFF2-40B4-BE49-F238E27FC236}">
                  <a16:creationId xmlns:a16="http://schemas.microsoft.com/office/drawing/2014/main" id="{C323E5EE-16C0-4C75-BDBE-AA7C0E684B7B}"/>
                </a:ext>
              </a:extLst>
            </p:cNvPr>
            <p:cNvCxnSpPr>
              <a:cxnSpLocks/>
              <a:endCxn id="291" idx="1"/>
            </p:cNvCxnSpPr>
            <p:nvPr/>
          </p:nvCxnSpPr>
          <p:spPr>
            <a:xfrm flipV="1">
              <a:off x="4752000" y="5177021"/>
              <a:ext cx="828000" cy="1259811"/>
            </a:xfrm>
            <a:prstGeom prst="bentConnector3">
              <a:avLst>
                <a:gd name="adj1" fmla="val 50000"/>
              </a:avLst>
            </a:prstGeom>
            <a:grpFill/>
            <a:ln w="19050">
              <a:solidFill>
                <a:srgbClr val="0070C0"/>
              </a:solidFill>
              <a:prstDash val="dash"/>
            </a:ln>
          </p:spPr>
          <p:style>
            <a:lnRef idx="1">
              <a:schemeClr val="accent1"/>
            </a:lnRef>
            <a:fillRef idx="0">
              <a:schemeClr val="accent1"/>
            </a:fillRef>
            <a:effectRef idx="0">
              <a:schemeClr val="accent1"/>
            </a:effectRef>
            <a:fontRef idx="minor">
              <a:schemeClr val="tx1"/>
            </a:fontRef>
          </p:style>
        </p:cxnSp>
      </p:grpSp>
      <p:sp>
        <p:nvSpPr>
          <p:cNvPr id="2" name="ProgressBar">
            <a:extLst>
              <a:ext uri="{FF2B5EF4-FFF2-40B4-BE49-F238E27FC236}">
                <a16:creationId xmlns:a16="http://schemas.microsoft.com/office/drawing/2014/main" id="{8F734C66-DBA6-40ED-BF64-A5CA16540E36}"/>
              </a:ext>
            </a:extLst>
          </p:cNvPr>
          <p:cNvSpPr/>
          <p:nvPr/>
        </p:nvSpPr>
        <p:spPr>
          <a:xfrm>
            <a:off x="0" y="6794500"/>
            <a:ext cx="15240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24207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10"/>
                                        </p:tgtEl>
                                        <p:attrNameLst>
                                          <p:attrName>style.visibility</p:attrName>
                                        </p:attrNameLst>
                                      </p:cBhvr>
                                      <p:to>
                                        <p:strVal val="visible"/>
                                      </p:to>
                                    </p:set>
                                    <p:animEffect transition="in" filter="fade">
                                      <p:cBhvr>
                                        <p:cTn id="15" dur="500"/>
                                        <p:tgtEl>
                                          <p:spTgt spid="2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par>
                                <p:cTn id="21" presetID="10" presetClass="exit" presetSubtype="0" fill="hold" nodeType="withEffect">
                                  <p:stCondLst>
                                    <p:cond delay="0"/>
                                  </p:stCondLst>
                                  <p:childTnLst>
                                    <p:animEffect transition="out" filter="fade">
                                      <p:cBhvr>
                                        <p:cTn id="22" dur="500"/>
                                        <p:tgtEl>
                                          <p:spTgt spid="210"/>
                                        </p:tgtEl>
                                      </p:cBhvr>
                                    </p:animEffect>
                                    <p:set>
                                      <p:cBhvr>
                                        <p:cTn id="23" dur="1" fill="hold">
                                          <p:stCondLst>
                                            <p:cond delay="499"/>
                                          </p:stCondLst>
                                        </p:cTn>
                                        <p:tgtEl>
                                          <p:spTgt spid="210"/>
                                        </p:tgtEl>
                                        <p:attrNameLst>
                                          <p:attrName>style.visibility</p:attrName>
                                        </p:attrNameLst>
                                      </p:cBhvr>
                                      <p:to>
                                        <p:strVal val="hidden"/>
                                      </p:to>
                                    </p:set>
                                  </p:childTnLst>
                                </p:cTn>
                              </p:par>
                              <p:par>
                                <p:cTn id="24" presetID="10" presetClass="entr" presetSubtype="0" fill="hold" grpId="0" nodeType="with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16"/>
                                        </p:tgtEl>
                                        <p:attrNameLst>
                                          <p:attrName>style.visibility</p:attrName>
                                        </p:attrNameLst>
                                      </p:cBhvr>
                                      <p:to>
                                        <p:strVal val="visible"/>
                                      </p:to>
                                    </p:set>
                                    <p:animEffect transition="in" filter="fade">
                                      <p:cBhvr>
                                        <p:cTn id="31" dur="500"/>
                                        <p:tgtEl>
                                          <p:spTgt spid="21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24"/>
                                        </p:tgtEl>
                                        <p:attrNameLst>
                                          <p:attrName>style.visibility</p:attrName>
                                        </p:attrNameLst>
                                      </p:cBhvr>
                                      <p:to>
                                        <p:strVal val="visible"/>
                                      </p:to>
                                    </p:set>
                                    <p:animEffect transition="in" filter="fade">
                                      <p:cBhvr>
                                        <p:cTn id="36" dur="500"/>
                                        <p:tgtEl>
                                          <p:spTgt spid="224"/>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par>
                                <p:cTn id="42" presetID="10" presetClass="exit" presetSubtype="0" fill="hold" nodeType="withEffect">
                                  <p:stCondLst>
                                    <p:cond delay="0"/>
                                  </p:stCondLst>
                                  <p:childTnLst>
                                    <p:animEffect transition="out" filter="fade">
                                      <p:cBhvr>
                                        <p:cTn id="43" dur="500"/>
                                        <p:tgtEl>
                                          <p:spTgt spid="216"/>
                                        </p:tgtEl>
                                      </p:cBhvr>
                                    </p:animEffect>
                                    <p:set>
                                      <p:cBhvr>
                                        <p:cTn id="44" dur="1" fill="hold">
                                          <p:stCondLst>
                                            <p:cond delay="499"/>
                                          </p:stCondLst>
                                        </p:cTn>
                                        <p:tgtEl>
                                          <p:spTgt spid="216"/>
                                        </p:tgtEl>
                                        <p:attrNameLst>
                                          <p:attrName>style.visibility</p:attrName>
                                        </p:attrNameLst>
                                      </p:cBhvr>
                                      <p:to>
                                        <p:strVal val="hidden"/>
                                      </p:to>
                                    </p:set>
                                  </p:childTnLst>
                                </p:cTn>
                              </p:par>
                              <p:par>
                                <p:cTn id="45" presetID="10" presetClass="exit" presetSubtype="0" fill="hold" nodeType="withEffect">
                                  <p:stCondLst>
                                    <p:cond delay="0"/>
                                  </p:stCondLst>
                                  <p:childTnLst>
                                    <p:animEffect transition="out" filter="fade">
                                      <p:cBhvr>
                                        <p:cTn id="46" dur="500"/>
                                        <p:tgtEl>
                                          <p:spTgt spid="224"/>
                                        </p:tgtEl>
                                      </p:cBhvr>
                                    </p:animEffect>
                                    <p:set>
                                      <p:cBhvr>
                                        <p:cTn id="47" dur="1" fill="hold">
                                          <p:stCondLst>
                                            <p:cond delay="499"/>
                                          </p:stCondLst>
                                        </p:cTn>
                                        <p:tgtEl>
                                          <p:spTgt spid="224"/>
                                        </p:tgtEl>
                                        <p:attrNameLst>
                                          <p:attrName>style.visibility</p:attrName>
                                        </p:attrNameLst>
                                      </p:cBhvr>
                                      <p:to>
                                        <p:strVal val="hidden"/>
                                      </p:to>
                                    </p:set>
                                  </p:childTnLst>
                                </p:cTn>
                              </p:par>
                              <p:par>
                                <p:cTn id="48" presetID="10" presetClass="entr" presetSubtype="0" fill="hold" grpId="0" nodeType="with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500"/>
                                        <p:tgtEl>
                                          <p:spTgt spid="5"/>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234"/>
                                        </p:tgtEl>
                                        <p:attrNameLst>
                                          <p:attrName>style.visibility</p:attrName>
                                        </p:attrNameLst>
                                      </p:cBhvr>
                                      <p:to>
                                        <p:strVal val="visible"/>
                                      </p:to>
                                    </p:set>
                                    <p:animEffect transition="in" filter="fade">
                                      <p:cBhvr>
                                        <p:cTn id="55" dur="500"/>
                                        <p:tgtEl>
                                          <p:spTgt spid="234"/>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xit" presetSubtype="0" fill="hold" nodeType="withEffect">
                                  <p:stCondLst>
                                    <p:cond delay="0"/>
                                  </p:stCondLst>
                                  <p:childTnLst>
                                    <p:animEffect transition="out" filter="fade">
                                      <p:cBhvr>
                                        <p:cTn id="62" dur="500"/>
                                        <p:tgtEl>
                                          <p:spTgt spid="234"/>
                                        </p:tgtEl>
                                      </p:cBhvr>
                                    </p:animEffect>
                                    <p:set>
                                      <p:cBhvr>
                                        <p:cTn id="63" dur="1" fill="hold">
                                          <p:stCondLst>
                                            <p:cond delay="499"/>
                                          </p:stCondLst>
                                        </p:cTn>
                                        <p:tgtEl>
                                          <p:spTgt spid="234"/>
                                        </p:tgtEl>
                                        <p:attrNameLst>
                                          <p:attrName>style.visibility</p:attrName>
                                        </p:attrNameLst>
                                      </p:cBhvr>
                                      <p:to>
                                        <p:strVal val="hidden"/>
                                      </p:to>
                                    </p:set>
                                  </p:childTnLst>
                                </p:cTn>
                              </p:par>
                              <p:par>
                                <p:cTn id="64" presetID="10" presetClass="entr" presetSubtype="0" fill="hold" grpId="0" nodeType="with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500"/>
                                        <p:tgtEl>
                                          <p:spTgt spid="6"/>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258"/>
                                        </p:tgtEl>
                                        <p:attrNameLst>
                                          <p:attrName>style.visibility</p:attrName>
                                        </p:attrNameLst>
                                      </p:cBhvr>
                                      <p:to>
                                        <p:strVal val="visible"/>
                                      </p:to>
                                    </p:set>
                                    <p:animEffect transition="in" filter="fade">
                                      <p:cBhvr>
                                        <p:cTn id="71" dur="500"/>
                                        <p:tgtEl>
                                          <p:spTgt spid="258"/>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266"/>
                                        </p:tgtEl>
                                        <p:attrNameLst>
                                          <p:attrName>style.visibility</p:attrName>
                                        </p:attrNameLst>
                                      </p:cBhvr>
                                      <p:to>
                                        <p:strVal val="visible"/>
                                      </p:to>
                                    </p:set>
                                    <p:animEffect transition="in" filter="fade">
                                      <p:cBhvr>
                                        <p:cTn id="76" dur="500"/>
                                        <p:tgtEl>
                                          <p:spTgt spid="266"/>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nodeType="clickEffect">
                                  <p:stCondLst>
                                    <p:cond delay="0"/>
                                  </p:stCondLst>
                                  <p:childTnLst>
                                    <p:animEffect transition="out" filter="fade">
                                      <p:cBhvr>
                                        <p:cTn id="80" dur="500"/>
                                        <p:tgtEl>
                                          <p:spTgt spid="266"/>
                                        </p:tgtEl>
                                      </p:cBhvr>
                                    </p:animEffect>
                                    <p:set>
                                      <p:cBhvr>
                                        <p:cTn id="81" dur="1" fill="hold">
                                          <p:stCondLst>
                                            <p:cond delay="499"/>
                                          </p:stCondLst>
                                        </p:cTn>
                                        <p:tgtEl>
                                          <p:spTgt spid="266"/>
                                        </p:tgtEl>
                                        <p:attrNameLst>
                                          <p:attrName>style.visibility</p:attrName>
                                        </p:attrNameLst>
                                      </p:cBhvr>
                                      <p:to>
                                        <p:strVal val="hidden"/>
                                      </p:to>
                                    </p:set>
                                  </p:childTnLst>
                                </p:cTn>
                              </p:par>
                              <p:par>
                                <p:cTn id="82" presetID="10" presetClass="entr" presetSubtype="0" fill="hold" nodeType="withEffect">
                                  <p:stCondLst>
                                    <p:cond delay="0"/>
                                  </p:stCondLst>
                                  <p:childTnLst>
                                    <p:set>
                                      <p:cBhvr>
                                        <p:cTn id="83" dur="1" fill="hold">
                                          <p:stCondLst>
                                            <p:cond delay="0"/>
                                          </p:stCondLst>
                                        </p:cTn>
                                        <p:tgtEl>
                                          <p:spTgt spid="272"/>
                                        </p:tgtEl>
                                        <p:attrNameLst>
                                          <p:attrName>style.visibility</p:attrName>
                                        </p:attrNameLst>
                                      </p:cBhvr>
                                      <p:to>
                                        <p:strVal val="visible"/>
                                      </p:to>
                                    </p:set>
                                    <p:animEffect transition="in" filter="fade">
                                      <p:cBhvr>
                                        <p:cTn id="84" dur="500"/>
                                        <p:tgtEl>
                                          <p:spTgt spid="272"/>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xit" presetSubtype="0" fill="hold" nodeType="clickEffect">
                                  <p:stCondLst>
                                    <p:cond delay="0"/>
                                  </p:stCondLst>
                                  <p:childTnLst>
                                    <p:animEffect transition="out" filter="fade">
                                      <p:cBhvr>
                                        <p:cTn id="88" dur="500"/>
                                        <p:tgtEl>
                                          <p:spTgt spid="272"/>
                                        </p:tgtEl>
                                      </p:cBhvr>
                                    </p:animEffect>
                                    <p:set>
                                      <p:cBhvr>
                                        <p:cTn id="89" dur="1" fill="hold">
                                          <p:stCondLst>
                                            <p:cond delay="499"/>
                                          </p:stCondLst>
                                        </p:cTn>
                                        <p:tgtEl>
                                          <p:spTgt spid="272"/>
                                        </p:tgtEl>
                                        <p:attrNameLst>
                                          <p:attrName>style.visibility</p:attrName>
                                        </p:attrNameLst>
                                      </p:cBhvr>
                                      <p:to>
                                        <p:strVal val="hidden"/>
                                      </p:to>
                                    </p:set>
                                  </p:childTnLst>
                                </p:cTn>
                              </p:par>
                              <p:par>
                                <p:cTn id="90" presetID="10" presetClass="entr" presetSubtype="0" fill="hold" nodeType="withEffect">
                                  <p:stCondLst>
                                    <p:cond delay="0"/>
                                  </p:stCondLst>
                                  <p:childTnLst>
                                    <p:set>
                                      <p:cBhvr>
                                        <p:cTn id="91" dur="1" fill="hold">
                                          <p:stCondLst>
                                            <p:cond delay="0"/>
                                          </p:stCondLst>
                                        </p:cTn>
                                        <p:tgtEl>
                                          <p:spTgt spid="284"/>
                                        </p:tgtEl>
                                        <p:attrNameLst>
                                          <p:attrName>style.visibility</p:attrName>
                                        </p:attrNameLst>
                                      </p:cBhvr>
                                      <p:to>
                                        <p:strVal val="visible"/>
                                      </p:to>
                                    </p:set>
                                    <p:animEffect transition="in" filter="fade">
                                      <p:cBhvr>
                                        <p:cTn id="92" dur="500"/>
                                        <p:tgtEl>
                                          <p:spTgt spid="2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ACA2E2D-B8B3-428E-B427-81A19CF45D53}"/>
              </a:ext>
            </a:extLst>
          </p:cNvPr>
          <p:cNvSpPr>
            <a:spLocks noGrp="1"/>
          </p:cNvSpPr>
          <p:nvPr>
            <p:ph type="title"/>
          </p:nvPr>
        </p:nvSpPr>
        <p:spPr/>
        <p:txBody>
          <a:bodyPr/>
          <a:lstStyle/>
          <a:p>
            <a:r>
              <a:rPr lang="it-IT" dirty="0"/>
              <a:t>La proposta dei contenuti del Protocollo sperimentale</a:t>
            </a:r>
            <a:endParaRPr lang="en-GB" dirty="0"/>
          </a:p>
        </p:txBody>
      </p:sp>
      <p:sp>
        <p:nvSpPr>
          <p:cNvPr id="3" name="Segnaposto contenuto 2">
            <a:extLst>
              <a:ext uri="{FF2B5EF4-FFF2-40B4-BE49-F238E27FC236}">
                <a16:creationId xmlns:a16="http://schemas.microsoft.com/office/drawing/2014/main" id="{677C1AED-FCE8-47B6-AEC7-B269B317AF20}"/>
              </a:ext>
            </a:extLst>
          </p:cNvPr>
          <p:cNvSpPr>
            <a:spLocks noGrp="1"/>
          </p:cNvSpPr>
          <p:nvPr>
            <p:ph sz="half" idx="1"/>
          </p:nvPr>
        </p:nvSpPr>
        <p:spPr>
          <a:xfrm>
            <a:off x="646203" y="551977"/>
            <a:ext cx="4210050" cy="5529192"/>
          </a:xfrm>
        </p:spPr>
        <p:txBody>
          <a:bodyPr>
            <a:noAutofit/>
          </a:bodyPr>
          <a:lstStyle/>
          <a:p>
            <a:r>
              <a:rPr lang="it-IT" sz="700" dirty="0"/>
              <a:t> </a:t>
            </a:r>
            <a:r>
              <a:rPr lang="it-IT" sz="800" dirty="0">
                <a:latin typeface="Arial" panose="020B0604020202020204" pitchFamily="34" charset="0"/>
                <a:cs typeface="Arial" panose="020B0604020202020204" pitchFamily="34" charset="0"/>
              </a:rPr>
              <a:t>Indice</a:t>
            </a:r>
            <a:endParaRPr lang="en-GB" sz="800" dirty="0">
              <a:latin typeface="Arial" panose="020B0604020202020204" pitchFamily="34" charset="0"/>
              <a:cs typeface="Arial" panose="020B0604020202020204" pitchFamily="34" charset="0"/>
            </a:endParaRPr>
          </a:p>
          <a:p>
            <a:r>
              <a:rPr lang="it-IT" sz="800" dirty="0">
                <a:latin typeface="Arial" panose="020B0604020202020204" pitchFamily="34" charset="0"/>
                <a:cs typeface="Arial" panose="020B0604020202020204" pitchFamily="34" charset="0"/>
              </a:rPr>
              <a:t>Acronimi</a:t>
            </a:r>
            <a:endParaRPr lang="en-GB" sz="800" dirty="0">
              <a:latin typeface="Arial" panose="020B0604020202020204" pitchFamily="34" charset="0"/>
              <a:cs typeface="Arial" panose="020B0604020202020204" pitchFamily="34" charset="0"/>
            </a:endParaRPr>
          </a:p>
          <a:p>
            <a:r>
              <a:rPr lang="it-IT" sz="800" dirty="0">
                <a:latin typeface="Arial" panose="020B0604020202020204" pitchFamily="34" charset="0"/>
                <a:cs typeface="Arial" panose="020B0604020202020204" pitchFamily="34" charset="0"/>
              </a:rPr>
              <a:t>Premessa</a:t>
            </a:r>
            <a:endParaRPr lang="en-GB" sz="800" dirty="0">
              <a:latin typeface="Arial" panose="020B0604020202020204" pitchFamily="34" charset="0"/>
              <a:cs typeface="Arial" panose="020B0604020202020204" pitchFamily="34" charset="0"/>
            </a:endParaRPr>
          </a:p>
          <a:p>
            <a:pPr defTabSz="358775"/>
            <a:r>
              <a:rPr lang="it-IT" sz="800" b="1" dirty="0">
                <a:latin typeface="Arial" panose="020B0604020202020204" pitchFamily="34" charset="0"/>
                <a:cs typeface="Arial" panose="020B0604020202020204" pitchFamily="34" charset="0"/>
              </a:rPr>
              <a:t>1	Il Regolamento: uno strumento di pianificazione</a:t>
            </a:r>
            <a:endParaRPr lang="en-GB" sz="800" b="1"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1.1	I concetti ispiratori per la redazione del Regolamento</a:t>
            </a:r>
            <a:endParaRPr lang="en-GB" sz="800"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1.2	I contenuti del Regolamento</a:t>
            </a:r>
            <a:endParaRPr lang="en-GB" sz="800"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1.3	Strumenti gestionali e competenze per l’approvazione</a:t>
            </a:r>
            <a:endParaRPr lang="en-GB" sz="800" dirty="0">
              <a:latin typeface="Arial" panose="020B0604020202020204" pitchFamily="34" charset="0"/>
              <a:cs typeface="Arial" panose="020B0604020202020204" pitchFamily="34" charset="0"/>
            </a:endParaRPr>
          </a:p>
          <a:p>
            <a:pPr defTabSz="358775"/>
            <a:r>
              <a:rPr lang="it-IT" sz="800" b="1" dirty="0">
                <a:latin typeface="Arial" panose="020B0604020202020204" pitchFamily="34" charset="0"/>
                <a:cs typeface="Arial" panose="020B0604020202020204" pitchFamily="34" charset="0"/>
              </a:rPr>
              <a:t>2	Il Protocollo sperimentale</a:t>
            </a:r>
            <a:endParaRPr lang="en-GB" sz="800" b="1"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2.1	L’opzione di un protocollo sperimentale di un Regolamento</a:t>
            </a:r>
            <a:endParaRPr lang="en-GB" sz="800"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2.2	Il protocollo sperimentale nel processo di definizione del 				Regolamento</a:t>
            </a:r>
            <a:endParaRPr lang="en-GB" sz="800" dirty="0">
              <a:latin typeface="Arial" panose="020B0604020202020204" pitchFamily="34" charset="0"/>
              <a:cs typeface="Arial" panose="020B0604020202020204" pitchFamily="34" charset="0"/>
            </a:endParaRPr>
          </a:p>
          <a:p>
            <a:pPr defTabSz="358775"/>
            <a:r>
              <a:rPr lang="it-IT" sz="800" b="1" dirty="0">
                <a:latin typeface="Arial" panose="020B0604020202020204" pitchFamily="34" charset="0"/>
                <a:cs typeface="Arial" panose="020B0604020202020204" pitchFamily="34" charset="0"/>
              </a:rPr>
              <a:t>3	La metodologia</a:t>
            </a:r>
            <a:endParaRPr lang="en-GB" sz="800" b="1"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3.1	Il processo di valutazione</a:t>
            </a:r>
            <a:endParaRPr lang="en-GB" sz="800"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3.2	La condivisione sulla portata delle informazioni da includere nel 			Protocollo sperimentale</a:t>
            </a:r>
            <a:endParaRPr lang="en-GB" sz="800"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3.3	L’elaborazione del Protocollo sperimentale</a:t>
            </a:r>
            <a:endParaRPr lang="en-GB" sz="800"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3.3.1	L’analisi ambientale</a:t>
            </a:r>
            <a:endParaRPr lang="en-GB" sz="800"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3.3.2	Il quadro programmatico e </a:t>
            </a:r>
            <a:r>
              <a:rPr lang="it-IT" sz="800" dirty="0" err="1">
                <a:latin typeface="Arial" panose="020B0604020202020204" pitchFamily="34" charset="0"/>
                <a:cs typeface="Arial" panose="020B0604020202020204" pitchFamily="34" charset="0"/>
              </a:rPr>
              <a:t>pianificatorio</a:t>
            </a:r>
            <a:endParaRPr lang="en-GB" sz="800"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3.3.3	La definizione degli obiettivi del Regolamento</a:t>
            </a:r>
            <a:endParaRPr lang="en-GB" sz="800"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3.3.4	La definizione e la valutazione delle alternative</a:t>
            </a:r>
            <a:endParaRPr lang="en-GB" sz="800"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3.3.5	La stima degli effetti ambientali</a:t>
            </a:r>
            <a:endParaRPr lang="en-GB" sz="800"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3.3.6	Il sistema di monitoraggio</a:t>
            </a:r>
            <a:endParaRPr lang="en-GB" sz="800"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3.4	Le consultazioni</a:t>
            </a:r>
            <a:endParaRPr lang="en-GB" sz="800"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3.5	La valutazione del Protocollo sperimentale e degli esiti delle 				consultazioni</a:t>
            </a:r>
            <a:endParaRPr lang="en-GB" sz="800"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3.6	L’informazione sulla decisione</a:t>
            </a:r>
            <a:endParaRPr lang="en-GB" sz="800"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3.7	Il monitoraggio</a:t>
            </a:r>
            <a:endParaRPr lang="en-GB" sz="800" dirty="0">
              <a:latin typeface="Arial" panose="020B0604020202020204" pitchFamily="34" charset="0"/>
              <a:cs typeface="Arial" panose="020B0604020202020204" pitchFamily="34" charset="0"/>
            </a:endParaRPr>
          </a:p>
          <a:p>
            <a:pPr defTabSz="358775"/>
            <a:r>
              <a:rPr lang="it-IT" sz="800" b="1" dirty="0">
                <a:latin typeface="Arial" panose="020B0604020202020204" pitchFamily="34" charset="0"/>
                <a:cs typeface="Arial" panose="020B0604020202020204" pitchFamily="34" charset="0"/>
              </a:rPr>
              <a:t>4	La redazione del Protocollo sperimentale</a:t>
            </a:r>
            <a:endParaRPr lang="en-GB" sz="800" b="1"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4.1	L’analisi ambientale</a:t>
            </a:r>
            <a:endParaRPr lang="en-GB" sz="800" dirty="0">
              <a:latin typeface="Arial" panose="020B0604020202020204" pitchFamily="34" charset="0"/>
              <a:cs typeface="Arial" panose="020B0604020202020204" pitchFamily="34" charset="0"/>
            </a:endParaRPr>
          </a:p>
          <a:p>
            <a:pPr defTabSz="358775"/>
            <a:r>
              <a:rPr lang="it-IT" sz="800" dirty="0">
                <a:latin typeface="Arial" panose="020B0604020202020204" pitchFamily="34" charset="0"/>
                <a:cs typeface="Arial" panose="020B0604020202020204" pitchFamily="34" charset="0"/>
              </a:rPr>
              <a:t>		4.1.1	Esempio di scheda di analisi della componente ambientale K</a:t>
            </a:r>
            <a:endParaRPr lang="en-GB" sz="800" dirty="0">
              <a:latin typeface="Arial" panose="020B0604020202020204" pitchFamily="34" charset="0"/>
              <a:cs typeface="Arial" panose="020B0604020202020204" pitchFamily="34" charset="0"/>
            </a:endParaRPr>
          </a:p>
          <a:p>
            <a:endParaRPr lang="en-GB" sz="800" dirty="0"/>
          </a:p>
        </p:txBody>
      </p:sp>
      <p:sp>
        <p:nvSpPr>
          <p:cNvPr id="4" name="Segnaposto contenuto 3">
            <a:extLst>
              <a:ext uri="{FF2B5EF4-FFF2-40B4-BE49-F238E27FC236}">
                <a16:creationId xmlns:a16="http://schemas.microsoft.com/office/drawing/2014/main" id="{321D9FF7-50AC-417E-8B63-1884F71193B9}"/>
              </a:ext>
            </a:extLst>
          </p:cNvPr>
          <p:cNvSpPr>
            <a:spLocks noGrp="1"/>
          </p:cNvSpPr>
          <p:nvPr>
            <p:ph sz="half" idx="2"/>
          </p:nvPr>
        </p:nvSpPr>
        <p:spPr>
          <a:xfrm>
            <a:off x="5014913" y="551977"/>
            <a:ext cx="4210050" cy="5529192"/>
          </a:xfrm>
        </p:spPr>
        <p:txBody>
          <a:bodyPr>
            <a:normAutofit fontScale="25000" lnSpcReduction="20000"/>
          </a:bodyPr>
          <a:lstStyle/>
          <a:p>
            <a:pPr defTabSz="358775">
              <a:lnSpc>
                <a:spcPct val="170000"/>
              </a:lnSpc>
              <a:spcBef>
                <a:spcPts val="0"/>
              </a:spcBef>
            </a:pPr>
            <a:r>
              <a:rPr lang="it-IT" sz="3200" dirty="0">
                <a:latin typeface="Arial" panose="020B0604020202020204" pitchFamily="34" charset="0"/>
                <a:cs typeface="Arial" panose="020B0604020202020204" pitchFamily="34" charset="0"/>
              </a:rPr>
              <a:t>		4.1.2	Le schede di analisi delle componenti ambientali</a:t>
            </a:r>
            <a:endParaRPr lang="en-GB" sz="3200" dirty="0">
              <a:latin typeface="Arial" panose="020B0604020202020204" pitchFamily="34" charset="0"/>
              <a:cs typeface="Arial" panose="020B0604020202020204" pitchFamily="34" charset="0"/>
            </a:endParaRPr>
          </a:p>
          <a:p>
            <a:pPr lvl="2" defTabSz="358775">
              <a:lnSpc>
                <a:spcPct val="170000"/>
              </a:lnSpc>
              <a:spcBef>
                <a:spcPts val="0"/>
              </a:spcBef>
            </a:pPr>
            <a:r>
              <a:rPr lang="it-IT" sz="3200" dirty="0">
                <a:latin typeface="Arial" panose="020B0604020202020204" pitchFamily="34" charset="0"/>
                <a:cs typeface="Arial" panose="020B0604020202020204" pitchFamily="34" charset="0"/>
              </a:rPr>
              <a:t>	Aria</a:t>
            </a:r>
            <a:endParaRPr lang="en-GB" sz="3200" dirty="0">
              <a:latin typeface="Arial" panose="020B0604020202020204" pitchFamily="34" charset="0"/>
              <a:cs typeface="Arial" panose="020B0604020202020204" pitchFamily="34" charset="0"/>
            </a:endParaRPr>
          </a:p>
          <a:p>
            <a:pPr lvl="2" defTabSz="358775">
              <a:lnSpc>
                <a:spcPct val="170000"/>
              </a:lnSpc>
              <a:spcBef>
                <a:spcPts val="0"/>
              </a:spcBef>
            </a:pPr>
            <a:r>
              <a:rPr lang="it-IT" sz="3200" dirty="0">
                <a:latin typeface="Arial" panose="020B0604020202020204" pitchFamily="34" charset="0"/>
                <a:cs typeface="Arial" panose="020B0604020202020204" pitchFamily="34" charset="0"/>
              </a:rPr>
              <a:t>	Acqua</a:t>
            </a:r>
            <a:endParaRPr lang="en-GB" sz="3200" dirty="0">
              <a:latin typeface="Arial" panose="020B0604020202020204" pitchFamily="34" charset="0"/>
              <a:cs typeface="Arial" panose="020B0604020202020204" pitchFamily="34" charset="0"/>
            </a:endParaRPr>
          </a:p>
          <a:p>
            <a:pPr lvl="2" defTabSz="358775">
              <a:lnSpc>
                <a:spcPct val="170000"/>
              </a:lnSpc>
              <a:spcBef>
                <a:spcPts val="0"/>
              </a:spcBef>
            </a:pPr>
            <a:r>
              <a:rPr lang="it-IT" sz="3200" dirty="0">
                <a:latin typeface="Arial" panose="020B0604020202020204" pitchFamily="34" charset="0"/>
                <a:cs typeface="Arial" panose="020B0604020202020204" pitchFamily="34" charset="0"/>
              </a:rPr>
              <a:t>	Rifiuti</a:t>
            </a:r>
            <a:endParaRPr lang="en-GB" sz="3200" dirty="0">
              <a:latin typeface="Arial" panose="020B0604020202020204" pitchFamily="34" charset="0"/>
              <a:cs typeface="Arial" panose="020B0604020202020204" pitchFamily="34" charset="0"/>
            </a:endParaRPr>
          </a:p>
          <a:p>
            <a:pPr lvl="2" defTabSz="358775">
              <a:lnSpc>
                <a:spcPct val="170000"/>
              </a:lnSpc>
              <a:spcBef>
                <a:spcPts val="0"/>
              </a:spcBef>
            </a:pPr>
            <a:r>
              <a:rPr lang="it-IT" sz="3200" dirty="0">
                <a:latin typeface="Arial" panose="020B0604020202020204" pitchFamily="34" charset="0"/>
                <a:cs typeface="Arial" panose="020B0604020202020204" pitchFamily="34" charset="0"/>
              </a:rPr>
              <a:t>	Suolo e geomorfologia marina</a:t>
            </a:r>
            <a:endParaRPr lang="en-GB" sz="3200" dirty="0">
              <a:latin typeface="Arial" panose="020B0604020202020204" pitchFamily="34" charset="0"/>
              <a:cs typeface="Arial" panose="020B0604020202020204" pitchFamily="34" charset="0"/>
            </a:endParaRPr>
          </a:p>
          <a:p>
            <a:pPr lvl="2" defTabSz="358775">
              <a:lnSpc>
                <a:spcPct val="170000"/>
              </a:lnSpc>
              <a:spcBef>
                <a:spcPts val="0"/>
              </a:spcBef>
            </a:pPr>
            <a:r>
              <a:rPr lang="it-IT" sz="3200" dirty="0">
                <a:latin typeface="Arial" panose="020B0604020202020204" pitchFamily="34" charset="0"/>
                <a:cs typeface="Arial" panose="020B0604020202020204" pitchFamily="34" charset="0"/>
              </a:rPr>
              <a:t>	Flora, fauna e biodiversità</a:t>
            </a:r>
            <a:endParaRPr lang="en-GB" sz="3200" dirty="0">
              <a:latin typeface="Arial" panose="020B0604020202020204" pitchFamily="34" charset="0"/>
              <a:cs typeface="Arial" panose="020B0604020202020204" pitchFamily="34" charset="0"/>
            </a:endParaRPr>
          </a:p>
          <a:p>
            <a:pPr lvl="2" defTabSz="358775">
              <a:lnSpc>
                <a:spcPct val="170000"/>
              </a:lnSpc>
              <a:spcBef>
                <a:spcPts val="0"/>
              </a:spcBef>
            </a:pPr>
            <a:r>
              <a:rPr lang="it-IT" sz="3200" dirty="0">
                <a:latin typeface="Arial" panose="020B0604020202020204" pitchFamily="34" charset="0"/>
                <a:cs typeface="Arial" panose="020B0604020202020204" pitchFamily="34" charset="0"/>
              </a:rPr>
              <a:t>	Paesaggio</a:t>
            </a:r>
            <a:endParaRPr lang="en-GB" sz="3200" dirty="0">
              <a:latin typeface="Arial" panose="020B0604020202020204" pitchFamily="34" charset="0"/>
              <a:cs typeface="Arial" panose="020B0604020202020204" pitchFamily="34" charset="0"/>
            </a:endParaRPr>
          </a:p>
          <a:p>
            <a:pPr lvl="2" defTabSz="358775">
              <a:lnSpc>
                <a:spcPct val="170000"/>
              </a:lnSpc>
              <a:spcBef>
                <a:spcPts val="0"/>
              </a:spcBef>
            </a:pPr>
            <a:r>
              <a:rPr lang="it-IT" sz="3200" dirty="0">
                <a:latin typeface="Arial" panose="020B0604020202020204" pitchFamily="34" charset="0"/>
                <a:cs typeface="Arial" panose="020B0604020202020204" pitchFamily="34" charset="0"/>
              </a:rPr>
              <a:t>	Assetto insediativo</a:t>
            </a:r>
            <a:endParaRPr lang="en-GB" sz="3200" dirty="0">
              <a:latin typeface="Arial" panose="020B0604020202020204" pitchFamily="34" charset="0"/>
              <a:cs typeface="Arial" panose="020B0604020202020204" pitchFamily="34" charset="0"/>
            </a:endParaRPr>
          </a:p>
          <a:p>
            <a:pPr lvl="2" defTabSz="358775">
              <a:lnSpc>
                <a:spcPct val="170000"/>
              </a:lnSpc>
              <a:spcBef>
                <a:spcPts val="0"/>
              </a:spcBef>
            </a:pPr>
            <a:r>
              <a:rPr lang="it-IT" sz="3200" dirty="0">
                <a:latin typeface="Arial" panose="020B0604020202020204" pitchFamily="34" charset="0"/>
                <a:cs typeface="Arial" panose="020B0604020202020204" pitchFamily="34" charset="0"/>
              </a:rPr>
              <a:t>	Attività turistiche, ricreative e divulgative</a:t>
            </a:r>
            <a:endParaRPr lang="en-GB" sz="3200" dirty="0">
              <a:latin typeface="Arial" panose="020B0604020202020204" pitchFamily="34" charset="0"/>
              <a:cs typeface="Arial" panose="020B0604020202020204" pitchFamily="34" charset="0"/>
            </a:endParaRPr>
          </a:p>
          <a:p>
            <a:pPr lvl="2" defTabSz="358775">
              <a:lnSpc>
                <a:spcPct val="170000"/>
              </a:lnSpc>
              <a:spcBef>
                <a:spcPts val="0"/>
              </a:spcBef>
            </a:pPr>
            <a:r>
              <a:rPr lang="it-IT" sz="3200" dirty="0">
                <a:latin typeface="Arial" panose="020B0604020202020204" pitchFamily="34" charset="0"/>
                <a:cs typeface="Arial" panose="020B0604020202020204" pitchFamily="34" charset="0"/>
              </a:rPr>
              <a:t>	Pesca e altre attività produttive</a:t>
            </a:r>
            <a:endParaRPr lang="en-GB" sz="3200" dirty="0">
              <a:latin typeface="Arial" panose="020B0604020202020204" pitchFamily="34" charset="0"/>
              <a:cs typeface="Arial" panose="020B0604020202020204" pitchFamily="34" charset="0"/>
            </a:endParaRPr>
          </a:p>
          <a:p>
            <a:pPr lvl="2" defTabSz="358775">
              <a:lnSpc>
                <a:spcPct val="170000"/>
              </a:lnSpc>
              <a:spcBef>
                <a:spcPts val="0"/>
              </a:spcBef>
            </a:pPr>
            <a:r>
              <a:rPr lang="it-IT" sz="3200" dirty="0">
                <a:latin typeface="Arial" panose="020B0604020202020204" pitchFamily="34" charset="0"/>
                <a:cs typeface="Arial" panose="020B0604020202020204" pitchFamily="34" charset="0"/>
              </a:rPr>
              <a:t>	Mobilità e accessibilità marina e terrestre</a:t>
            </a:r>
            <a:endParaRPr lang="en-GB" sz="3200" dirty="0">
              <a:latin typeface="Arial" panose="020B0604020202020204" pitchFamily="34" charset="0"/>
              <a:cs typeface="Arial" panose="020B0604020202020204" pitchFamily="34" charset="0"/>
            </a:endParaRPr>
          </a:p>
          <a:p>
            <a:pPr lvl="2" defTabSz="358775">
              <a:lnSpc>
                <a:spcPct val="170000"/>
              </a:lnSpc>
              <a:spcBef>
                <a:spcPts val="0"/>
              </a:spcBef>
            </a:pPr>
            <a:r>
              <a:rPr lang="it-IT" sz="3200" dirty="0">
                <a:latin typeface="Arial" panose="020B0604020202020204" pitchFamily="34" charset="0"/>
                <a:cs typeface="Arial" panose="020B0604020202020204" pitchFamily="34" charset="0"/>
              </a:rPr>
              <a:t>	Energia e rumore</a:t>
            </a:r>
          </a:p>
          <a:p>
            <a:pPr defTabSz="358775">
              <a:lnSpc>
                <a:spcPct val="170000"/>
              </a:lnSpc>
              <a:spcBef>
                <a:spcPts val="0"/>
              </a:spcBef>
            </a:pPr>
            <a:r>
              <a:rPr lang="it-IT" sz="3200" dirty="0">
                <a:latin typeface="Arial" panose="020B0604020202020204" pitchFamily="34" charset="0"/>
                <a:cs typeface="Arial" panose="020B0604020202020204" pitchFamily="34" charset="0"/>
              </a:rPr>
              <a:t>	4.2	Il quadro programmatico e </a:t>
            </a:r>
            <a:r>
              <a:rPr lang="it-IT" sz="3200" dirty="0" err="1">
                <a:latin typeface="Arial" panose="020B0604020202020204" pitchFamily="34" charset="0"/>
                <a:cs typeface="Arial" panose="020B0604020202020204" pitchFamily="34" charset="0"/>
              </a:rPr>
              <a:t>pianificatorio</a:t>
            </a:r>
            <a:r>
              <a:rPr lang="it-IT" sz="3200" dirty="0">
                <a:latin typeface="Arial" panose="020B0604020202020204" pitchFamily="34" charset="0"/>
                <a:cs typeface="Arial" panose="020B0604020202020204" pitchFamily="34" charset="0"/>
              </a:rPr>
              <a:t> di riferimento</a:t>
            </a:r>
            <a:endParaRPr lang="en-GB" sz="3200" dirty="0">
              <a:latin typeface="Arial" panose="020B0604020202020204" pitchFamily="34" charset="0"/>
              <a:cs typeface="Arial" panose="020B0604020202020204" pitchFamily="34" charset="0"/>
            </a:endParaRPr>
          </a:p>
          <a:p>
            <a:pPr defTabSz="358775">
              <a:lnSpc>
                <a:spcPct val="170000"/>
              </a:lnSpc>
              <a:spcBef>
                <a:spcPts val="0"/>
              </a:spcBef>
            </a:pPr>
            <a:r>
              <a:rPr lang="it-IT" sz="3200" dirty="0">
                <a:latin typeface="Arial" panose="020B0604020202020204" pitchFamily="34" charset="0"/>
                <a:cs typeface="Arial" panose="020B0604020202020204" pitchFamily="34" charset="0"/>
              </a:rPr>
              <a:t>		4.2.1	Documento strategico unitario per la programmazione dei fondi 			comunitari 2014/2020</a:t>
            </a:r>
            <a:endParaRPr lang="en-GB" sz="3200" dirty="0">
              <a:latin typeface="Arial" panose="020B0604020202020204" pitchFamily="34" charset="0"/>
              <a:cs typeface="Arial" panose="020B0604020202020204" pitchFamily="34" charset="0"/>
            </a:endParaRPr>
          </a:p>
          <a:p>
            <a:pPr defTabSz="358775">
              <a:lnSpc>
                <a:spcPct val="170000"/>
              </a:lnSpc>
              <a:spcBef>
                <a:spcPts val="0"/>
              </a:spcBef>
            </a:pPr>
            <a:r>
              <a:rPr lang="it-IT" sz="3200" dirty="0">
                <a:latin typeface="Arial" panose="020B0604020202020204" pitchFamily="34" charset="0"/>
                <a:cs typeface="Arial" panose="020B0604020202020204" pitchFamily="34" charset="0"/>
              </a:rPr>
              <a:t>		4.2.2 	Piano paesaggistico regionale – ambito costiero</a:t>
            </a:r>
            <a:endParaRPr lang="en-GB" sz="3200" dirty="0">
              <a:latin typeface="Arial" panose="020B0604020202020204" pitchFamily="34" charset="0"/>
              <a:cs typeface="Arial" panose="020B0604020202020204" pitchFamily="34" charset="0"/>
            </a:endParaRPr>
          </a:p>
          <a:p>
            <a:pPr defTabSz="358775">
              <a:lnSpc>
                <a:spcPct val="170000"/>
              </a:lnSpc>
              <a:spcBef>
                <a:spcPts val="0"/>
              </a:spcBef>
            </a:pPr>
            <a:r>
              <a:rPr lang="it-IT" sz="3200" dirty="0">
                <a:latin typeface="Arial" panose="020B0604020202020204" pitchFamily="34" charset="0"/>
                <a:cs typeface="Arial" panose="020B0604020202020204" pitchFamily="34" charset="0"/>
              </a:rPr>
              <a:t>		4.2.3	Piano regionale di qualità dell’aria ambiente</a:t>
            </a:r>
            <a:endParaRPr lang="en-GB" sz="3200" dirty="0">
              <a:latin typeface="Arial" panose="020B0604020202020204" pitchFamily="34" charset="0"/>
              <a:cs typeface="Arial" panose="020B0604020202020204" pitchFamily="34" charset="0"/>
            </a:endParaRPr>
          </a:p>
          <a:p>
            <a:pPr defTabSz="358775">
              <a:lnSpc>
                <a:spcPct val="170000"/>
              </a:lnSpc>
              <a:spcBef>
                <a:spcPts val="0"/>
              </a:spcBef>
            </a:pPr>
            <a:r>
              <a:rPr lang="it-IT" sz="3200" dirty="0">
                <a:latin typeface="Arial" panose="020B0604020202020204" pitchFamily="34" charset="0"/>
                <a:cs typeface="Arial" panose="020B0604020202020204" pitchFamily="34" charset="0"/>
              </a:rPr>
              <a:t>		4.2.4	Piano stralcio per l’assetto idrogeologico</a:t>
            </a:r>
            <a:endParaRPr lang="en-GB" sz="3200" dirty="0">
              <a:latin typeface="Arial" panose="020B0604020202020204" pitchFamily="34" charset="0"/>
              <a:cs typeface="Arial" panose="020B0604020202020204" pitchFamily="34" charset="0"/>
            </a:endParaRPr>
          </a:p>
          <a:p>
            <a:pPr defTabSz="358775">
              <a:lnSpc>
                <a:spcPct val="170000"/>
              </a:lnSpc>
              <a:spcBef>
                <a:spcPts val="0"/>
              </a:spcBef>
            </a:pPr>
            <a:r>
              <a:rPr lang="it-IT" sz="3200" dirty="0">
                <a:latin typeface="Arial" panose="020B0604020202020204" pitchFamily="34" charset="0"/>
                <a:cs typeface="Arial" panose="020B0604020202020204" pitchFamily="34" charset="0"/>
              </a:rPr>
              <a:t>		4.2.5	Piano di gestione del rischio di alluvioni</a:t>
            </a:r>
            <a:endParaRPr lang="en-GB" sz="3200" dirty="0">
              <a:latin typeface="Arial" panose="020B0604020202020204" pitchFamily="34" charset="0"/>
              <a:cs typeface="Arial" panose="020B0604020202020204" pitchFamily="34" charset="0"/>
            </a:endParaRPr>
          </a:p>
          <a:p>
            <a:pPr defTabSz="358775">
              <a:lnSpc>
                <a:spcPct val="170000"/>
              </a:lnSpc>
              <a:spcBef>
                <a:spcPts val="0"/>
              </a:spcBef>
            </a:pPr>
            <a:r>
              <a:rPr lang="it-IT" sz="3200" dirty="0">
                <a:latin typeface="Arial" panose="020B0604020202020204" pitchFamily="34" charset="0"/>
                <a:cs typeface="Arial" panose="020B0604020202020204" pitchFamily="34" charset="0"/>
              </a:rPr>
              <a:t>		4.2.6	Piano stralcio delle fasce fluviali</a:t>
            </a:r>
            <a:endParaRPr lang="en-GB" sz="3200" dirty="0">
              <a:latin typeface="Arial" panose="020B0604020202020204" pitchFamily="34" charset="0"/>
              <a:cs typeface="Arial" panose="020B0604020202020204" pitchFamily="34" charset="0"/>
            </a:endParaRPr>
          </a:p>
          <a:p>
            <a:pPr defTabSz="358775">
              <a:lnSpc>
                <a:spcPct val="170000"/>
              </a:lnSpc>
              <a:spcBef>
                <a:spcPts val="0"/>
              </a:spcBef>
            </a:pPr>
            <a:r>
              <a:rPr lang="it-IT" sz="3200" dirty="0">
                <a:latin typeface="Arial" panose="020B0604020202020204" pitchFamily="34" charset="0"/>
                <a:cs typeface="Arial" panose="020B0604020202020204" pitchFamily="34" charset="0"/>
              </a:rPr>
              <a:t>		4.2.7	Piano di gestione del distretto idrografico</a:t>
            </a:r>
            <a:endParaRPr lang="en-GB" sz="3200" dirty="0">
              <a:latin typeface="Arial" panose="020B0604020202020204" pitchFamily="34" charset="0"/>
              <a:cs typeface="Arial" panose="020B0604020202020204" pitchFamily="34" charset="0"/>
            </a:endParaRPr>
          </a:p>
          <a:p>
            <a:pPr defTabSz="358775">
              <a:lnSpc>
                <a:spcPct val="170000"/>
              </a:lnSpc>
              <a:spcBef>
                <a:spcPts val="0"/>
              </a:spcBef>
            </a:pPr>
            <a:r>
              <a:rPr lang="it-IT" sz="3200" dirty="0">
                <a:latin typeface="Arial" panose="020B0604020202020204" pitchFamily="34" charset="0"/>
                <a:cs typeface="Arial" panose="020B0604020202020204" pitchFamily="34" charset="0"/>
              </a:rPr>
              <a:t>		4.2.8	Piano di tutela delle acque</a:t>
            </a:r>
            <a:endParaRPr lang="en-GB" sz="3200" dirty="0">
              <a:latin typeface="Arial" panose="020B0604020202020204" pitchFamily="34" charset="0"/>
              <a:cs typeface="Arial" panose="020B0604020202020204" pitchFamily="34" charset="0"/>
            </a:endParaRPr>
          </a:p>
          <a:p>
            <a:pPr defTabSz="358775">
              <a:lnSpc>
                <a:spcPct val="170000"/>
              </a:lnSpc>
              <a:spcBef>
                <a:spcPts val="0"/>
              </a:spcBef>
            </a:pPr>
            <a:r>
              <a:rPr lang="it-IT" sz="3200" dirty="0">
                <a:latin typeface="Arial" panose="020B0604020202020204" pitchFamily="34" charset="0"/>
                <a:cs typeface="Arial" panose="020B0604020202020204" pitchFamily="34" charset="0"/>
              </a:rPr>
              <a:t>		4.2.9	Piano stralcio di bacino regionale per l’utilizzo delle risorse 				idriche</a:t>
            </a:r>
            <a:endParaRPr lang="en-GB" sz="3200" dirty="0">
              <a:latin typeface="Arial" panose="020B0604020202020204" pitchFamily="34" charset="0"/>
              <a:cs typeface="Arial" panose="020B0604020202020204" pitchFamily="34" charset="0"/>
            </a:endParaRPr>
          </a:p>
          <a:p>
            <a:pPr defTabSz="358775">
              <a:lnSpc>
                <a:spcPct val="170000"/>
              </a:lnSpc>
              <a:spcBef>
                <a:spcPts val="0"/>
              </a:spcBef>
            </a:pPr>
            <a:r>
              <a:rPr lang="it-IT" sz="3200" dirty="0">
                <a:latin typeface="Arial" panose="020B0604020202020204" pitchFamily="34" charset="0"/>
                <a:cs typeface="Arial" panose="020B0604020202020204" pitchFamily="34" charset="0"/>
              </a:rPr>
              <a:t>		4.2.10	Piano regolatore generale degli acquedotti - Revisione 2006</a:t>
            </a:r>
            <a:endParaRPr lang="en-GB" sz="3200" dirty="0">
              <a:latin typeface="Arial" panose="020B0604020202020204" pitchFamily="34" charset="0"/>
              <a:cs typeface="Arial" panose="020B0604020202020204" pitchFamily="34" charset="0"/>
            </a:endParaRPr>
          </a:p>
          <a:p>
            <a:pPr defTabSz="358775">
              <a:lnSpc>
                <a:spcPct val="170000"/>
              </a:lnSpc>
              <a:spcBef>
                <a:spcPts val="0"/>
              </a:spcBef>
            </a:pPr>
            <a:r>
              <a:rPr lang="it-IT" sz="3200" dirty="0">
                <a:latin typeface="Arial" panose="020B0604020202020204" pitchFamily="34" charset="0"/>
                <a:cs typeface="Arial" panose="020B0604020202020204" pitchFamily="34" charset="0"/>
              </a:rPr>
              <a:t>		4.2.11	Piano d’ambito</a:t>
            </a:r>
            <a:endParaRPr lang="en-GB" sz="3200" dirty="0">
              <a:latin typeface="Arial" panose="020B0604020202020204" pitchFamily="34" charset="0"/>
              <a:cs typeface="Arial" panose="020B0604020202020204" pitchFamily="34" charset="0"/>
            </a:endParaRPr>
          </a:p>
          <a:p>
            <a:pPr defTabSz="358775">
              <a:lnSpc>
                <a:spcPct val="170000"/>
              </a:lnSpc>
              <a:spcBef>
                <a:spcPts val="0"/>
              </a:spcBef>
            </a:pPr>
            <a:r>
              <a:rPr lang="it-IT" sz="3200" dirty="0">
                <a:latin typeface="Arial" panose="020B0604020202020204" pitchFamily="34" charset="0"/>
                <a:cs typeface="Arial" panose="020B0604020202020204" pitchFamily="34" charset="0"/>
              </a:rPr>
              <a:t>		4.2.12	Piano regionale di gestione dei rifiuti – Sezione rifiuti urbani</a:t>
            </a:r>
            <a:endParaRPr lang="en-GB" sz="3200" dirty="0">
              <a:latin typeface="Arial" panose="020B0604020202020204" pitchFamily="34" charset="0"/>
              <a:cs typeface="Arial" panose="020B0604020202020204" pitchFamily="34" charset="0"/>
            </a:endParaRPr>
          </a:p>
          <a:p>
            <a:pPr defTabSz="358775">
              <a:lnSpc>
                <a:spcPct val="170000"/>
              </a:lnSpc>
              <a:spcBef>
                <a:spcPts val="0"/>
              </a:spcBef>
            </a:pPr>
            <a:r>
              <a:rPr lang="it-IT" sz="3200" dirty="0">
                <a:latin typeface="Arial" panose="020B0604020202020204" pitchFamily="34" charset="0"/>
                <a:cs typeface="Arial" panose="020B0604020202020204" pitchFamily="34" charset="0"/>
              </a:rPr>
              <a:t>		4.2.13	Piano regionale di gestione dei rifiuti speciali</a:t>
            </a:r>
            <a:endParaRPr lang="en-GB" sz="3200" dirty="0">
              <a:latin typeface="Arial" panose="020B0604020202020204" pitchFamily="34" charset="0"/>
              <a:cs typeface="Arial" panose="020B0604020202020204" pitchFamily="34" charset="0"/>
            </a:endParaRPr>
          </a:p>
          <a:p>
            <a:pPr defTabSz="358775">
              <a:lnSpc>
                <a:spcPct val="170000"/>
              </a:lnSpc>
              <a:spcBef>
                <a:spcPts val="0"/>
              </a:spcBef>
            </a:pPr>
            <a:r>
              <a:rPr lang="it-IT" sz="3200" dirty="0">
                <a:latin typeface="Arial" panose="020B0604020202020204" pitchFamily="34" charset="0"/>
                <a:cs typeface="Arial" panose="020B0604020202020204" pitchFamily="34" charset="0"/>
              </a:rPr>
              <a:t>		4.2.14	Piano regionale di gestione dei rifiuti – Piano regionale di 				protezione, decontaminazione, smaltimento e bonifica 					dell’ambiente ai fini della difesa dai pericoli derivanti dall’amianto</a:t>
            </a:r>
          </a:p>
          <a:p>
            <a:pPr defTabSz="358775">
              <a:lnSpc>
                <a:spcPct val="170000"/>
              </a:lnSpc>
              <a:spcBef>
                <a:spcPts val="0"/>
              </a:spcBef>
            </a:pPr>
            <a:r>
              <a:rPr lang="it-IT" sz="3200" dirty="0">
                <a:latin typeface="Arial" panose="020B0604020202020204" pitchFamily="34" charset="0"/>
                <a:cs typeface="Arial" panose="020B0604020202020204" pitchFamily="34" charset="0"/>
              </a:rPr>
              <a:t> </a:t>
            </a:r>
            <a:endParaRPr lang="en-GB" sz="3200" dirty="0">
              <a:latin typeface="Arial" panose="020B0604020202020204" pitchFamily="34" charset="0"/>
              <a:cs typeface="Arial" panose="020B0604020202020204" pitchFamily="34" charset="0"/>
            </a:endParaRPr>
          </a:p>
          <a:p>
            <a:pPr lvl="2">
              <a:lnSpc>
                <a:spcPct val="100000"/>
              </a:lnSpc>
            </a:pPr>
            <a:endParaRPr lang="en-GB" sz="2800" dirty="0"/>
          </a:p>
          <a:p>
            <a:endParaRPr lang="en-GB" sz="2800" dirty="0"/>
          </a:p>
          <a:p>
            <a:pPr>
              <a:lnSpc>
                <a:spcPct val="120000"/>
              </a:lnSpc>
              <a:spcBef>
                <a:spcPts val="0"/>
              </a:spcBef>
            </a:pPr>
            <a:endParaRPr lang="en-GB" sz="2800" dirty="0"/>
          </a:p>
        </p:txBody>
      </p:sp>
      <p:sp>
        <p:nvSpPr>
          <p:cNvPr id="5" name="ProgressBar">
            <a:extLst>
              <a:ext uri="{FF2B5EF4-FFF2-40B4-BE49-F238E27FC236}">
                <a16:creationId xmlns:a16="http://schemas.microsoft.com/office/drawing/2014/main" id="{D742C114-42B4-458D-98AA-BB5C40A63166}"/>
              </a:ext>
            </a:extLst>
          </p:cNvPr>
          <p:cNvSpPr/>
          <p:nvPr/>
        </p:nvSpPr>
        <p:spPr>
          <a:xfrm>
            <a:off x="0" y="6794500"/>
            <a:ext cx="1714500" cy="63500"/>
          </a:xfrm>
          <a:prstGeom prst="rect">
            <a:avLst/>
          </a:prstGeom>
          <a:solidFill>
            <a:srgbClr val="003399"/>
          </a:solidFill>
          <a:ln>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81992624"/>
      </p:ext>
    </p:extLst>
  </p:cSld>
  <p:clrMapOvr>
    <a:masterClrMapping/>
  </p:clrMapOvr>
</p:sld>
</file>

<file path=ppt/theme/theme1.xml><?xml version="1.0" encoding="utf-8"?>
<a:theme xmlns:a="http://schemas.openxmlformats.org/drawingml/2006/main" name="Office Theme">
  <a:themeElements>
    <a:clrScheme name="Tema di Offic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3610</TotalTime>
  <Words>8652</Words>
  <Application>Microsoft Office PowerPoint</Application>
  <PresentationFormat>A4 (21x29,7 cm)</PresentationFormat>
  <Paragraphs>1349</Paragraphs>
  <Slides>52</Slides>
  <Notes>16</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52</vt:i4>
      </vt:variant>
    </vt:vector>
  </HeadingPairs>
  <TitlesOfParts>
    <vt:vector size="60" baseType="lpstr">
      <vt:lpstr>Malgun Gothic Semilight</vt:lpstr>
      <vt:lpstr>Arial</vt:lpstr>
      <vt:lpstr>Arial Narrow</vt:lpstr>
      <vt:lpstr>Calibri</vt:lpstr>
      <vt:lpstr>Montserrat</vt:lpstr>
      <vt:lpstr>Times New Roman</vt:lpstr>
      <vt:lpstr>Wingdings</vt:lpstr>
      <vt:lpstr>Office Theme</vt:lpstr>
      <vt:lpstr>Presentazione standard di PowerPoint</vt:lpstr>
      <vt:lpstr>Il cronoprogramma del Protocollo sperimentale del Regolamento </vt:lpstr>
      <vt:lpstr>I concetti ispiratori per la redazione del Regolamento</vt:lpstr>
      <vt:lpstr>Gli obiettivi preliminari del Regolamento</vt:lpstr>
      <vt:lpstr>I livelli di tutela</vt:lpstr>
      <vt:lpstr>I livelli di tutela</vt:lpstr>
      <vt:lpstr>I livelli di tutela</vt:lpstr>
      <vt:lpstr>La struttura del Regolamento</vt:lpstr>
      <vt:lpstr>La proposta dei contenuti del Protocollo sperimentale</vt:lpstr>
      <vt:lpstr>La proposta dei contenuti del Protocollo sperimentale</vt:lpstr>
      <vt:lpstr>La metodologia</vt:lpstr>
      <vt:lpstr>La metodologia</vt:lpstr>
      <vt:lpstr>La metodologia</vt:lpstr>
      <vt:lpstr>La metodologia</vt:lpstr>
      <vt:lpstr>La metodologia</vt:lpstr>
      <vt:lpstr>La metodologia</vt:lpstr>
      <vt:lpstr>La metodologia</vt:lpstr>
      <vt:lpstr>La redazione del Protocollo sperimentale </vt:lpstr>
      <vt:lpstr>La redazione del Protocollo sperimentale </vt:lpstr>
      <vt:lpstr>La redazione del Protocollo sperimentale </vt:lpstr>
      <vt:lpstr>La redazione del Protocollo sperimentale </vt:lpstr>
      <vt:lpstr>La redazione del Protocollo sperimentale </vt:lpstr>
      <vt:lpstr>La redazione del Protocollo sperimentale </vt:lpstr>
      <vt:lpstr>La redazione del Protocollo sperimentale </vt:lpstr>
      <vt:lpstr>La redazione del Protocollo sperimentale </vt:lpstr>
      <vt:lpstr>La redazione del Protocollo sperimentale </vt:lpstr>
      <vt:lpstr>La redazione del Protocollo sperimentale </vt:lpstr>
      <vt:lpstr>La redazione del Protocollo sperimentale</vt:lpstr>
      <vt:lpstr>La redazione del Protocollo sperimentale</vt:lpstr>
      <vt:lpstr>La redazione del Protocollo sperimentale</vt:lpstr>
      <vt:lpstr>La redazione del Protocollo sperimentale</vt:lpstr>
      <vt:lpstr>La redazione del Protocollo sperimentale</vt:lpstr>
      <vt:lpstr>La redazione del Protocollo sperimentale</vt:lpstr>
      <vt:lpstr>La redazione del Protocollo sperimentale</vt:lpstr>
      <vt:lpstr>La redazione del Protocollo sperimentale</vt:lpstr>
      <vt:lpstr>La redazione del Protocollo sperimentale</vt:lpstr>
      <vt:lpstr>La redazione del Protocollo sperimentale</vt:lpstr>
      <vt:lpstr>La redazione del Protocollo sperimentale</vt:lpstr>
      <vt:lpstr>La redazione del Protocollo sperimentale</vt:lpstr>
      <vt:lpstr>La redazione del Protocollo sperimentale</vt:lpstr>
      <vt:lpstr>La redazione del Protocollo sperimentale</vt:lpstr>
      <vt:lpstr>La redazione del Protocollo sperimentale</vt:lpstr>
      <vt:lpstr>La redazione del Protocollo sperimentale</vt:lpstr>
      <vt:lpstr>La redazione del Protocollo sperimentale</vt:lpstr>
      <vt:lpstr>La redazione del Protocollo sperimentale</vt:lpstr>
      <vt:lpstr>La redazione del Protocollo sperimentale</vt:lpstr>
      <vt:lpstr>La redazione del Protocollo sperimentale</vt:lpstr>
      <vt:lpstr>La redazione del Protocollo sperimentale</vt:lpstr>
      <vt:lpstr>La redazione del Protocollo sperimentale</vt:lpstr>
      <vt:lpstr>La redazione del Protocollo sperimentale</vt:lpstr>
      <vt:lpstr>La redazione del Protocollo sperimentale</vt:lpstr>
      <vt:lpstr>Il cronoprogramma del Protocollo sperimentale del Regolamento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Ignazio Cannas</dc:creator>
  <cp:lastModifiedBy>Maddalena Floris</cp:lastModifiedBy>
  <cp:revision>338</cp:revision>
  <dcterms:created xsi:type="dcterms:W3CDTF">2017-04-12T08:41:22Z</dcterms:created>
  <dcterms:modified xsi:type="dcterms:W3CDTF">2018-01-10T17:40:01Z</dcterms:modified>
</cp:coreProperties>
</file>